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36"/>
  </p:notesMasterIdLst>
  <p:sldIdLst>
    <p:sldId id="256" r:id="rId2"/>
    <p:sldId id="263" r:id="rId3"/>
    <p:sldId id="257" r:id="rId4"/>
    <p:sldId id="259" r:id="rId5"/>
    <p:sldId id="260" r:id="rId6"/>
    <p:sldId id="258"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76C5BB-1072-46B0-A916-4626BEF91E0A}">
  <a:tblStyle styleId="{7476C5BB-1072-46B0-A916-4626BEF91E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a5635e891_0_15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a5635e891_0_15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ea5635e891_0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9" name="Google Shape;3849;gea5635e891_0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0"/>
        <p:cNvGrpSpPr/>
        <p:nvPr/>
      </p:nvGrpSpPr>
      <p:grpSpPr>
        <a:xfrm>
          <a:off x="0" y="0"/>
          <a:ext cx="0" cy="0"/>
          <a:chOff x="0" y="0"/>
          <a:chExt cx="0" cy="0"/>
        </a:xfrm>
      </p:grpSpPr>
      <p:sp>
        <p:nvSpPr>
          <p:cNvPr id="3871" name="Google Shape;3871;gea5635e891_0_15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2" name="Google Shape;3872;gea5635e891_0_15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ea5635e891_0_16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ea5635e891_0_16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7"/>
        <p:cNvGrpSpPr/>
        <p:nvPr/>
      </p:nvGrpSpPr>
      <p:grpSpPr>
        <a:xfrm>
          <a:off x="0" y="0"/>
          <a:ext cx="0" cy="0"/>
          <a:chOff x="0" y="0"/>
          <a:chExt cx="0" cy="0"/>
        </a:xfrm>
      </p:grpSpPr>
      <p:sp>
        <p:nvSpPr>
          <p:cNvPr id="3978" name="Google Shape;3978;gea5635e891_0_16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9" name="Google Shape;3979;gea5635e891_0_16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gea5635e891_0_16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0" name="Google Shape;4000;gea5635e891_0_16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6"/>
        <p:cNvGrpSpPr/>
        <p:nvPr/>
      </p:nvGrpSpPr>
      <p:grpSpPr>
        <a:xfrm>
          <a:off x="0" y="0"/>
          <a:ext cx="0" cy="0"/>
          <a:chOff x="0" y="0"/>
          <a:chExt cx="0" cy="0"/>
        </a:xfrm>
      </p:grpSpPr>
      <p:sp>
        <p:nvSpPr>
          <p:cNvPr id="4257" name="Google Shape;4257;gea5635e891_0_16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8" name="Google Shape;4258;gea5635e891_0_16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ea5635e891_0_17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ea5635e891_0_17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ea5635e891_0_17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ea5635e891_0_17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4"/>
        <p:cNvGrpSpPr/>
        <p:nvPr/>
      </p:nvGrpSpPr>
      <p:grpSpPr>
        <a:xfrm>
          <a:off x="0" y="0"/>
          <a:ext cx="0" cy="0"/>
          <a:chOff x="0" y="0"/>
          <a:chExt cx="0" cy="0"/>
        </a:xfrm>
      </p:grpSpPr>
      <p:sp>
        <p:nvSpPr>
          <p:cNvPr id="4375" name="Google Shape;4375;gea5635e891_0_18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6" name="Google Shape;4376;gea5635e891_0_18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ea5635e891_0_13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ea5635e891_0_13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ea5635e891_0_17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ea5635e891_0_17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5"/>
        <p:cNvGrpSpPr/>
        <p:nvPr/>
      </p:nvGrpSpPr>
      <p:grpSpPr>
        <a:xfrm>
          <a:off x="0" y="0"/>
          <a:ext cx="0" cy="0"/>
          <a:chOff x="0" y="0"/>
          <a:chExt cx="0" cy="0"/>
        </a:xfrm>
      </p:grpSpPr>
      <p:sp>
        <p:nvSpPr>
          <p:cNvPr id="4466" name="Google Shape;4466;gea5635e891_0_17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7" name="Google Shape;4467;gea5635e891_0_17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7"/>
        <p:cNvGrpSpPr/>
        <p:nvPr/>
      </p:nvGrpSpPr>
      <p:grpSpPr>
        <a:xfrm>
          <a:off x="0" y="0"/>
          <a:ext cx="0" cy="0"/>
          <a:chOff x="0" y="0"/>
          <a:chExt cx="0" cy="0"/>
        </a:xfrm>
      </p:grpSpPr>
      <p:sp>
        <p:nvSpPr>
          <p:cNvPr id="4488" name="Google Shape;4488;gea5635e89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9" name="Google Shape;4489;gea5635e89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6"/>
        <p:cNvGrpSpPr/>
        <p:nvPr/>
      </p:nvGrpSpPr>
      <p:grpSpPr>
        <a:xfrm>
          <a:off x="0" y="0"/>
          <a:ext cx="0" cy="0"/>
          <a:chOff x="0" y="0"/>
          <a:chExt cx="0" cy="0"/>
        </a:xfrm>
      </p:grpSpPr>
      <p:sp>
        <p:nvSpPr>
          <p:cNvPr id="4497" name="Google Shape;4497;gea5635e891_0_17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8" name="Google Shape;4498;gea5635e891_0_17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p:cNvGrpSpPr/>
        <p:nvPr/>
      </p:nvGrpSpPr>
      <p:grpSpPr>
        <a:xfrm>
          <a:off x="0" y="0"/>
          <a:ext cx="0" cy="0"/>
          <a:chOff x="0" y="0"/>
          <a:chExt cx="0" cy="0"/>
        </a:xfrm>
      </p:grpSpPr>
      <p:sp>
        <p:nvSpPr>
          <p:cNvPr id="4579" name="Google Shape;4579;gea5635e891_0_18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a5635e891_0_18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8"/>
        <p:cNvGrpSpPr/>
        <p:nvPr/>
      </p:nvGrpSpPr>
      <p:grpSpPr>
        <a:xfrm>
          <a:off x="0" y="0"/>
          <a:ext cx="0" cy="0"/>
          <a:chOff x="0" y="0"/>
          <a:chExt cx="0" cy="0"/>
        </a:xfrm>
      </p:grpSpPr>
      <p:sp>
        <p:nvSpPr>
          <p:cNvPr id="4609" name="Google Shape;4609;gea5635e891_0_18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0" name="Google Shape;4610;gea5635e891_0_18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a5635e891_0_19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a5635e891_0_19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ea5635e891_0_19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ea5635e891_0_19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0"/>
        <p:cNvGrpSpPr/>
        <p:nvPr/>
      </p:nvGrpSpPr>
      <p:grpSpPr>
        <a:xfrm>
          <a:off x="0" y="0"/>
          <a:ext cx="0" cy="0"/>
          <a:chOff x="0" y="0"/>
          <a:chExt cx="0" cy="0"/>
        </a:xfrm>
      </p:grpSpPr>
      <p:sp>
        <p:nvSpPr>
          <p:cNvPr id="4971" name="Google Shape;4971;gea5635e891_0_19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2" name="Google Shape;4972;gea5635e891_0_19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3"/>
        <p:cNvGrpSpPr/>
        <p:nvPr/>
      </p:nvGrpSpPr>
      <p:grpSpPr>
        <a:xfrm>
          <a:off x="0" y="0"/>
          <a:ext cx="0" cy="0"/>
          <a:chOff x="0" y="0"/>
          <a:chExt cx="0" cy="0"/>
        </a:xfrm>
      </p:grpSpPr>
      <p:sp>
        <p:nvSpPr>
          <p:cNvPr id="4984" name="Google Shape;4984;gea5635e891_0_19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5" name="Google Shape;4985;gea5635e891_0_19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ea5635e8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ea5635e8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8"/>
        <p:cNvGrpSpPr/>
        <p:nvPr/>
      </p:nvGrpSpPr>
      <p:grpSpPr>
        <a:xfrm>
          <a:off x="0" y="0"/>
          <a:ext cx="0" cy="0"/>
          <a:chOff x="0" y="0"/>
          <a:chExt cx="0" cy="0"/>
        </a:xfrm>
      </p:grpSpPr>
      <p:sp>
        <p:nvSpPr>
          <p:cNvPr id="5009" name="Google Shape;5009;gea5635e891_0_20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0" name="Google Shape;5010;gea5635e891_0_20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7"/>
        <p:cNvGrpSpPr/>
        <p:nvPr/>
      </p:nvGrpSpPr>
      <p:grpSpPr>
        <a:xfrm>
          <a:off x="0" y="0"/>
          <a:ext cx="0" cy="0"/>
          <a:chOff x="0" y="0"/>
          <a:chExt cx="0" cy="0"/>
        </a:xfrm>
      </p:grpSpPr>
      <p:sp>
        <p:nvSpPr>
          <p:cNvPr id="5028" name="Google Shape;5028;gea5635e891_0_2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9" name="Google Shape;5029;gea5635e891_0_2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ea5635e891_0_19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ea5635e891_0_19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ea5635e891_0_20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ea5635e891_0_20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4"/>
        <p:cNvGrpSpPr/>
        <p:nvPr/>
      </p:nvGrpSpPr>
      <p:grpSpPr>
        <a:xfrm>
          <a:off x="0" y="0"/>
          <a:ext cx="0" cy="0"/>
          <a:chOff x="0" y="0"/>
          <a:chExt cx="0" cy="0"/>
        </a:xfrm>
      </p:grpSpPr>
      <p:sp>
        <p:nvSpPr>
          <p:cNvPr id="5075" name="Google Shape;5075;gea5635e891_0_13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6" name="Google Shape;5076;gea5635e891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ea6dd92d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ea6dd92d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39eb166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39eb166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6"/>
        <p:cNvGrpSpPr/>
        <p:nvPr/>
      </p:nvGrpSpPr>
      <p:grpSpPr>
        <a:xfrm>
          <a:off x="0" y="0"/>
          <a:ext cx="0" cy="0"/>
          <a:chOff x="0" y="0"/>
          <a:chExt cx="0" cy="0"/>
        </a:xfrm>
      </p:grpSpPr>
      <p:sp>
        <p:nvSpPr>
          <p:cNvPr id="3827" name="Google Shape;3827;gea5635e891_0_14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8" name="Google Shape;3828;gea5635e891_0_14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8"/>
        <p:cNvGrpSpPr/>
        <p:nvPr/>
      </p:nvGrpSpPr>
      <p:grpSpPr>
        <a:xfrm>
          <a:off x="0" y="0"/>
          <a:ext cx="0" cy="0"/>
          <a:chOff x="0" y="0"/>
          <a:chExt cx="0" cy="0"/>
        </a:xfrm>
      </p:grpSpPr>
      <p:sp>
        <p:nvSpPr>
          <p:cNvPr id="659" name="Google Shape;659;p11"/>
          <p:cNvSpPr txBox="1">
            <a:spLocks noGrp="1"/>
          </p:cNvSpPr>
          <p:nvPr>
            <p:ph type="title" hasCustomPrompt="1"/>
          </p:nvPr>
        </p:nvSpPr>
        <p:spPr>
          <a:xfrm>
            <a:off x="4264525" y="1514000"/>
            <a:ext cx="4166400" cy="14895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0" name="Google Shape;660;p11"/>
          <p:cNvSpPr txBox="1">
            <a:spLocks noGrp="1"/>
          </p:cNvSpPr>
          <p:nvPr>
            <p:ph type="subTitle" idx="1"/>
          </p:nvPr>
        </p:nvSpPr>
        <p:spPr>
          <a:xfrm>
            <a:off x="5350850" y="3153100"/>
            <a:ext cx="3079800" cy="626100"/>
          </a:xfrm>
          <a:prstGeom prst="rect">
            <a:avLst/>
          </a:prstGeom>
        </p:spPr>
        <p:txBody>
          <a:bodyPr spcFirstLastPara="1" wrap="square" lIns="91425" tIns="91425" rIns="91425" bIns="91425" anchor="ctr"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61" name="Google Shape;661;p11"/>
          <p:cNvGrpSpPr/>
          <p:nvPr/>
        </p:nvGrpSpPr>
        <p:grpSpPr>
          <a:xfrm rot="3726990">
            <a:off x="4621675" y="3764708"/>
            <a:ext cx="685035" cy="1324120"/>
            <a:chOff x="4000525" y="439175"/>
            <a:chExt cx="1021600" cy="1974675"/>
          </a:xfrm>
        </p:grpSpPr>
        <p:sp>
          <p:nvSpPr>
            <p:cNvPr id="662" name="Google Shape;662;p11"/>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11"/>
          <p:cNvSpPr/>
          <p:nvPr/>
        </p:nvSpPr>
        <p:spPr>
          <a:xfrm rot="-5209681">
            <a:off x="4931469" y="294281"/>
            <a:ext cx="751931" cy="849143"/>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718"/>
        <p:cNvGrpSpPr/>
        <p:nvPr/>
      </p:nvGrpSpPr>
      <p:grpSpPr>
        <a:xfrm>
          <a:off x="0" y="0"/>
          <a:ext cx="0" cy="0"/>
          <a:chOff x="0" y="0"/>
          <a:chExt cx="0" cy="0"/>
        </a:xfrm>
      </p:grpSpPr>
      <p:sp>
        <p:nvSpPr>
          <p:cNvPr id="719" name="Google Shape;719;p14"/>
          <p:cNvSpPr txBox="1">
            <a:spLocks noGrp="1"/>
          </p:cNvSpPr>
          <p:nvPr>
            <p:ph type="title"/>
          </p:nvPr>
        </p:nvSpPr>
        <p:spPr>
          <a:xfrm flipH="1">
            <a:off x="4167775" y="3389873"/>
            <a:ext cx="4263000" cy="438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20" name="Google Shape;720;p14"/>
          <p:cNvSpPr txBox="1">
            <a:spLocks noGrp="1"/>
          </p:cNvSpPr>
          <p:nvPr>
            <p:ph type="subTitle" idx="1"/>
          </p:nvPr>
        </p:nvSpPr>
        <p:spPr>
          <a:xfrm flipH="1">
            <a:off x="4167775" y="1537889"/>
            <a:ext cx="4263000" cy="14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1" name="Google Shape;721;p14"/>
          <p:cNvGrpSpPr/>
          <p:nvPr/>
        </p:nvGrpSpPr>
        <p:grpSpPr>
          <a:xfrm rot="-3357581">
            <a:off x="7260631" y="3875048"/>
            <a:ext cx="759428" cy="1177336"/>
            <a:chOff x="-888050" y="1113863"/>
            <a:chExt cx="1108500" cy="1718500"/>
          </a:xfrm>
        </p:grpSpPr>
        <p:sp>
          <p:nvSpPr>
            <p:cNvPr id="722" name="Google Shape;722;p14"/>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14"/>
          <p:cNvGrpSpPr/>
          <p:nvPr/>
        </p:nvGrpSpPr>
        <p:grpSpPr>
          <a:xfrm rot="7576855">
            <a:off x="5910565" y="380813"/>
            <a:ext cx="379298" cy="932707"/>
            <a:chOff x="5411525" y="2988375"/>
            <a:chExt cx="724725" cy="1782125"/>
          </a:xfrm>
        </p:grpSpPr>
        <p:sp>
          <p:nvSpPr>
            <p:cNvPr id="792" name="Google Shape;792;p14"/>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10">
    <p:spTree>
      <p:nvGrpSpPr>
        <p:cNvPr id="1" name="Shape 819"/>
        <p:cNvGrpSpPr/>
        <p:nvPr/>
      </p:nvGrpSpPr>
      <p:grpSpPr>
        <a:xfrm>
          <a:off x="0" y="0"/>
          <a:ext cx="0" cy="0"/>
          <a:chOff x="0" y="0"/>
          <a:chExt cx="0" cy="0"/>
        </a:xfrm>
      </p:grpSpPr>
      <p:sp>
        <p:nvSpPr>
          <p:cNvPr id="820" name="Google Shape;820;p1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15"/>
          <p:cNvGrpSpPr/>
          <p:nvPr/>
        </p:nvGrpSpPr>
        <p:grpSpPr>
          <a:xfrm rot="664727">
            <a:off x="2973540" y="3641826"/>
            <a:ext cx="465298" cy="1470680"/>
            <a:chOff x="4895550" y="2860525"/>
            <a:chExt cx="725150" cy="2292000"/>
          </a:xfrm>
        </p:grpSpPr>
        <p:sp>
          <p:nvSpPr>
            <p:cNvPr id="822" name="Google Shape;822;p1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1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854" name="Google Shape;854;p15"/>
          <p:cNvSpPr txBox="1">
            <a:spLocks noGrp="1"/>
          </p:cNvSpPr>
          <p:nvPr>
            <p:ph type="subTitle" idx="1"/>
          </p:nvPr>
        </p:nvSpPr>
        <p:spPr>
          <a:xfrm>
            <a:off x="952168" y="2602181"/>
            <a:ext cx="2254800" cy="11448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5" name="Google Shape;855;p15"/>
          <p:cNvSpPr txBox="1">
            <a:spLocks noGrp="1"/>
          </p:cNvSpPr>
          <p:nvPr>
            <p:ph type="subTitle" idx="2"/>
          </p:nvPr>
        </p:nvSpPr>
        <p:spPr>
          <a:xfrm>
            <a:off x="3436149" y="2602177"/>
            <a:ext cx="2249400" cy="11448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6" name="Google Shape;856;p15"/>
          <p:cNvSpPr txBox="1">
            <a:spLocks noGrp="1"/>
          </p:cNvSpPr>
          <p:nvPr>
            <p:ph type="subTitle" idx="3"/>
          </p:nvPr>
        </p:nvSpPr>
        <p:spPr>
          <a:xfrm>
            <a:off x="5942488" y="2602177"/>
            <a:ext cx="2246400" cy="11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7" name="Google Shape;857;p15"/>
          <p:cNvSpPr txBox="1">
            <a:spLocks noGrp="1"/>
          </p:cNvSpPr>
          <p:nvPr>
            <p:ph type="subTitle" idx="4"/>
          </p:nvPr>
        </p:nvSpPr>
        <p:spPr>
          <a:xfrm>
            <a:off x="943861" y="3595875"/>
            <a:ext cx="22548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58" name="Google Shape;858;p15"/>
          <p:cNvSpPr txBox="1">
            <a:spLocks noGrp="1"/>
          </p:cNvSpPr>
          <p:nvPr>
            <p:ph type="subTitle" idx="5"/>
          </p:nvPr>
        </p:nvSpPr>
        <p:spPr>
          <a:xfrm>
            <a:off x="3436149" y="3595875"/>
            <a:ext cx="22494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59" name="Google Shape;859;p15"/>
          <p:cNvSpPr txBox="1">
            <a:spLocks noGrp="1"/>
          </p:cNvSpPr>
          <p:nvPr>
            <p:ph type="subTitle" idx="6"/>
          </p:nvPr>
        </p:nvSpPr>
        <p:spPr>
          <a:xfrm>
            <a:off x="5950766" y="3595875"/>
            <a:ext cx="22464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60" name="Google Shape;860;p15"/>
          <p:cNvSpPr txBox="1">
            <a:spLocks noGrp="1"/>
          </p:cNvSpPr>
          <p:nvPr>
            <p:ph type="title" idx="7" hasCustomPrompt="1"/>
          </p:nvPr>
        </p:nvSpPr>
        <p:spPr>
          <a:xfrm rot="-13729">
            <a:off x="944401" y="1798125"/>
            <a:ext cx="2253618"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1" name="Google Shape;861;p15"/>
          <p:cNvSpPr txBox="1">
            <a:spLocks noGrp="1"/>
          </p:cNvSpPr>
          <p:nvPr>
            <p:ph type="title" idx="8" hasCustomPrompt="1"/>
          </p:nvPr>
        </p:nvSpPr>
        <p:spPr>
          <a:xfrm rot="-16109">
            <a:off x="3430888" y="1798125"/>
            <a:ext cx="2240725"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2" name="Google Shape;862;p15"/>
          <p:cNvSpPr txBox="1">
            <a:spLocks noGrp="1"/>
          </p:cNvSpPr>
          <p:nvPr>
            <p:ph type="title" idx="9" hasCustomPrompt="1"/>
          </p:nvPr>
        </p:nvSpPr>
        <p:spPr>
          <a:xfrm rot="-14701">
            <a:off x="5945691" y="1798576"/>
            <a:ext cx="2244921"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3" name="Google Shape;863;p15"/>
          <p:cNvSpPr/>
          <p:nvPr/>
        </p:nvSpPr>
        <p:spPr>
          <a:xfrm rot="-3578756">
            <a:off x="5300839" y="408608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1">
    <p:spTree>
      <p:nvGrpSpPr>
        <p:cNvPr id="1" name="Shape 864"/>
        <p:cNvGrpSpPr/>
        <p:nvPr/>
      </p:nvGrpSpPr>
      <p:grpSpPr>
        <a:xfrm>
          <a:off x="0" y="0"/>
          <a:ext cx="0" cy="0"/>
          <a:chOff x="0" y="0"/>
          <a:chExt cx="0" cy="0"/>
        </a:xfrm>
      </p:grpSpPr>
      <p:sp>
        <p:nvSpPr>
          <p:cNvPr id="865" name="Google Shape;865;p1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16"/>
          <p:cNvGrpSpPr/>
          <p:nvPr/>
        </p:nvGrpSpPr>
        <p:grpSpPr>
          <a:xfrm>
            <a:off x="4035728" y="4121657"/>
            <a:ext cx="1072636" cy="728197"/>
            <a:chOff x="2543650" y="605875"/>
            <a:chExt cx="1388525" cy="942650"/>
          </a:xfrm>
        </p:grpSpPr>
        <p:sp>
          <p:nvSpPr>
            <p:cNvPr id="867" name="Google Shape;867;p16"/>
            <p:cNvSpPr/>
            <p:nvPr/>
          </p:nvSpPr>
          <p:spPr>
            <a:xfrm>
              <a:off x="2543650" y="605875"/>
              <a:ext cx="1388525" cy="942650"/>
            </a:xfrm>
            <a:custGeom>
              <a:avLst/>
              <a:gdLst/>
              <a:ahLst/>
              <a:cxnLst/>
              <a:rect l="l" t="t" r="r" b="b"/>
              <a:pathLst>
                <a:path w="55541" h="37706" extrusionOk="0">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395925" y="887750"/>
              <a:ext cx="33375" cy="31700"/>
            </a:xfrm>
            <a:custGeom>
              <a:avLst/>
              <a:gdLst/>
              <a:ahLst/>
              <a:cxnLst/>
              <a:rect l="l" t="t" r="r" b="b"/>
              <a:pathLst>
                <a:path w="1335" h="1268" extrusionOk="0">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637900" y="1002000"/>
              <a:ext cx="72575" cy="64225"/>
            </a:xfrm>
            <a:custGeom>
              <a:avLst/>
              <a:gdLst/>
              <a:ahLst/>
              <a:cxnLst/>
              <a:rect l="l" t="t" r="r" b="b"/>
              <a:pathLst>
                <a:path w="2903" h="2569" extrusionOk="0">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295850" y="931950"/>
              <a:ext cx="62575" cy="74225"/>
            </a:xfrm>
            <a:custGeom>
              <a:avLst/>
              <a:gdLst/>
              <a:ahLst/>
              <a:cxnLst/>
              <a:rect l="l" t="t" r="r" b="b"/>
              <a:pathLst>
                <a:path w="2503" h="2969" extrusionOk="0">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249150" y="824375"/>
              <a:ext cx="119275" cy="45050"/>
            </a:xfrm>
            <a:custGeom>
              <a:avLst/>
              <a:gdLst/>
              <a:ahLst/>
              <a:cxnLst/>
              <a:rect l="l" t="t" r="r" b="b"/>
              <a:pathLst>
                <a:path w="4771" h="1802" extrusionOk="0">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3235825" y="798525"/>
              <a:ext cx="111750" cy="47550"/>
            </a:xfrm>
            <a:custGeom>
              <a:avLst/>
              <a:gdLst/>
              <a:ahLst/>
              <a:cxnLst/>
              <a:rect l="l" t="t" r="r" b="b"/>
              <a:pathLst>
                <a:path w="4470" h="1902" extrusionOk="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286675" y="837700"/>
              <a:ext cx="98450" cy="45900"/>
            </a:xfrm>
            <a:custGeom>
              <a:avLst/>
              <a:gdLst/>
              <a:ahLst/>
              <a:cxnLst/>
              <a:rect l="l" t="t" r="r" b="b"/>
              <a:pathLst>
                <a:path w="3938" h="1836" extrusionOk="0">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234150" y="776825"/>
              <a:ext cx="70900" cy="24225"/>
            </a:xfrm>
            <a:custGeom>
              <a:avLst/>
              <a:gdLst/>
              <a:ahLst/>
              <a:cxnLst/>
              <a:rect l="l" t="t" r="r" b="b"/>
              <a:pathLst>
                <a:path w="2836" h="969" extrusionOk="0">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671250" y="1118750"/>
              <a:ext cx="46725" cy="53400"/>
            </a:xfrm>
            <a:custGeom>
              <a:avLst/>
              <a:gdLst/>
              <a:ahLst/>
              <a:cxnLst/>
              <a:rect l="l" t="t" r="r" b="b"/>
              <a:pathLst>
                <a:path w="1869" h="2136" extrusionOk="0">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3609425" y="951125"/>
              <a:ext cx="25875" cy="28375"/>
            </a:xfrm>
            <a:custGeom>
              <a:avLst/>
              <a:gdLst/>
              <a:ahLst/>
              <a:cxnLst/>
              <a:rect l="l" t="t" r="r" b="b"/>
              <a:pathLst>
                <a:path w="1035" h="1135" extrusionOk="0">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3700325" y="857725"/>
              <a:ext cx="28375" cy="21800"/>
            </a:xfrm>
            <a:custGeom>
              <a:avLst/>
              <a:gdLst/>
              <a:ahLst/>
              <a:cxnLst/>
              <a:rect l="l" t="t" r="r" b="b"/>
              <a:pathLst>
                <a:path w="1135" h="872" extrusionOk="0">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3677800" y="898575"/>
              <a:ext cx="25875" cy="15875"/>
            </a:xfrm>
            <a:custGeom>
              <a:avLst/>
              <a:gdLst/>
              <a:ahLst/>
              <a:cxnLst/>
              <a:rect l="l" t="t" r="r" b="b"/>
              <a:pathLst>
                <a:path w="1035" h="635" extrusionOk="0">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3557700" y="698450"/>
              <a:ext cx="24225" cy="30050"/>
            </a:xfrm>
            <a:custGeom>
              <a:avLst/>
              <a:gdLst/>
              <a:ahLst/>
              <a:cxnLst/>
              <a:rect l="l" t="t" r="r" b="b"/>
              <a:pathLst>
                <a:path w="969" h="1202" extrusionOk="0">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557700" y="956950"/>
              <a:ext cx="21725" cy="19225"/>
            </a:xfrm>
            <a:custGeom>
              <a:avLst/>
              <a:gdLst/>
              <a:ahLst/>
              <a:cxnLst/>
              <a:rect l="l" t="t" r="r" b="b"/>
              <a:pathLst>
                <a:path w="869" h="769" extrusionOk="0">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741175" y="795175"/>
              <a:ext cx="28375" cy="16700"/>
            </a:xfrm>
            <a:custGeom>
              <a:avLst/>
              <a:gdLst/>
              <a:ahLst/>
              <a:cxnLst/>
              <a:rect l="l" t="t" r="r" b="b"/>
              <a:pathLst>
                <a:path w="1135" h="668" extrusionOk="0">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823725" y="798525"/>
              <a:ext cx="35900" cy="30025"/>
            </a:xfrm>
            <a:custGeom>
              <a:avLst/>
              <a:gdLst/>
              <a:ahLst/>
              <a:cxnLst/>
              <a:rect l="l" t="t" r="r" b="b"/>
              <a:pathLst>
                <a:path w="1436" h="1201" extrusionOk="0">
                  <a:moveTo>
                    <a:pt x="1369" y="0"/>
                  </a:moveTo>
                  <a:lnTo>
                    <a:pt x="1369" y="33"/>
                  </a:lnTo>
                  <a:cubicBezTo>
                    <a:pt x="935" y="334"/>
                    <a:pt x="468" y="667"/>
                    <a:pt x="1" y="1001"/>
                  </a:cubicBezTo>
                  <a:cubicBezTo>
                    <a:pt x="68" y="1067"/>
                    <a:pt x="134" y="1134"/>
                    <a:pt x="168" y="1201"/>
                  </a:cubicBezTo>
                  <a:cubicBezTo>
                    <a:pt x="601" y="901"/>
                    <a:pt x="1002" y="634"/>
                    <a:pt x="1402" y="300"/>
                  </a:cubicBezTo>
                  <a:cubicBezTo>
                    <a:pt x="1435" y="267"/>
                    <a:pt x="1369" y="133"/>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3670300" y="691775"/>
              <a:ext cx="20025" cy="26700"/>
            </a:xfrm>
            <a:custGeom>
              <a:avLst/>
              <a:gdLst/>
              <a:ahLst/>
              <a:cxnLst/>
              <a:rect l="l" t="t" r="r" b="b"/>
              <a:pathLst>
                <a:path w="801" h="1068" extrusionOk="0">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3621100" y="707625"/>
              <a:ext cx="18350" cy="21700"/>
            </a:xfrm>
            <a:custGeom>
              <a:avLst/>
              <a:gdLst/>
              <a:ahLst/>
              <a:cxnLst/>
              <a:rect l="l" t="t" r="r" b="b"/>
              <a:pathLst>
                <a:path w="734" h="868" extrusionOk="0">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3428500" y="783425"/>
              <a:ext cx="20825" cy="20950"/>
            </a:xfrm>
            <a:custGeom>
              <a:avLst/>
              <a:gdLst/>
              <a:ahLst/>
              <a:cxnLst/>
              <a:rect l="l" t="t" r="r" b="b"/>
              <a:pathLst>
                <a:path w="833" h="838" extrusionOk="0">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3641950" y="920350"/>
              <a:ext cx="21700" cy="17875"/>
            </a:xfrm>
            <a:custGeom>
              <a:avLst/>
              <a:gdLst/>
              <a:ahLst/>
              <a:cxnLst/>
              <a:rect l="l" t="t" r="r" b="b"/>
              <a:pathLst>
                <a:path w="868" h="715" extrusionOk="0">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3770375" y="749300"/>
              <a:ext cx="20025" cy="13375"/>
            </a:xfrm>
            <a:custGeom>
              <a:avLst/>
              <a:gdLst/>
              <a:ahLst/>
              <a:cxnLst/>
              <a:rect l="l" t="t" r="r" b="b"/>
              <a:pathLst>
                <a:path w="801" h="535" extrusionOk="0">
                  <a:moveTo>
                    <a:pt x="734" y="1"/>
                  </a:moveTo>
                  <a:cubicBezTo>
                    <a:pt x="500" y="68"/>
                    <a:pt x="234" y="134"/>
                    <a:pt x="0" y="201"/>
                  </a:cubicBezTo>
                  <a:cubicBezTo>
                    <a:pt x="0" y="301"/>
                    <a:pt x="33" y="401"/>
                    <a:pt x="67" y="535"/>
                  </a:cubicBezTo>
                  <a:cubicBezTo>
                    <a:pt x="300" y="468"/>
                    <a:pt x="567" y="435"/>
                    <a:pt x="801" y="368"/>
                  </a:cubicBezTo>
                  <a:cubicBezTo>
                    <a:pt x="801" y="368"/>
                    <a:pt x="767" y="134"/>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3617750" y="1072050"/>
              <a:ext cx="24225" cy="52550"/>
            </a:xfrm>
            <a:custGeom>
              <a:avLst/>
              <a:gdLst/>
              <a:ahLst/>
              <a:cxnLst/>
              <a:rect l="l" t="t" r="r" b="b"/>
              <a:pathLst>
                <a:path w="969" h="2102" extrusionOk="0">
                  <a:moveTo>
                    <a:pt x="601" y="0"/>
                  </a:moveTo>
                  <a:cubicBezTo>
                    <a:pt x="401" y="701"/>
                    <a:pt x="201" y="1401"/>
                    <a:pt x="1" y="2102"/>
                  </a:cubicBezTo>
                  <a:cubicBezTo>
                    <a:pt x="634" y="1635"/>
                    <a:pt x="968" y="5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3633600" y="1071200"/>
              <a:ext cx="28375" cy="52575"/>
            </a:xfrm>
            <a:custGeom>
              <a:avLst/>
              <a:gdLst/>
              <a:ahLst/>
              <a:cxnLst/>
              <a:rect l="l" t="t" r="r" b="b"/>
              <a:pathLst>
                <a:path w="1135" h="2103" extrusionOk="0">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810400" y="1041200"/>
              <a:ext cx="51725" cy="36700"/>
            </a:xfrm>
            <a:custGeom>
              <a:avLst/>
              <a:gdLst/>
              <a:ahLst/>
              <a:cxnLst/>
              <a:rect l="l" t="t" r="r" b="b"/>
              <a:pathLst>
                <a:path w="2069" h="1468" extrusionOk="0">
                  <a:moveTo>
                    <a:pt x="1865" y="0"/>
                  </a:moveTo>
                  <a:cubicBezTo>
                    <a:pt x="1276" y="0"/>
                    <a:pt x="296" y="668"/>
                    <a:pt x="0" y="1468"/>
                  </a:cubicBezTo>
                  <a:cubicBezTo>
                    <a:pt x="767" y="901"/>
                    <a:pt x="1401" y="467"/>
                    <a:pt x="2068" y="33"/>
                  </a:cubicBezTo>
                  <a:cubicBezTo>
                    <a:pt x="2008" y="11"/>
                    <a:pt x="1940"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16"/>
          <p:cNvGrpSpPr/>
          <p:nvPr/>
        </p:nvGrpSpPr>
        <p:grpSpPr>
          <a:xfrm rot="-1006335">
            <a:off x="8352643" y="1509444"/>
            <a:ext cx="425187" cy="1343899"/>
            <a:chOff x="4895550" y="2860525"/>
            <a:chExt cx="725150" cy="2292000"/>
          </a:xfrm>
        </p:grpSpPr>
        <p:sp>
          <p:nvSpPr>
            <p:cNvPr id="892" name="Google Shape;892;p16"/>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6"/>
          <p:cNvGrpSpPr/>
          <p:nvPr/>
        </p:nvGrpSpPr>
        <p:grpSpPr>
          <a:xfrm rot="2559863">
            <a:off x="432703" y="1294219"/>
            <a:ext cx="673213" cy="978474"/>
            <a:chOff x="2864725" y="3176900"/>
            <a:chExt cx="1247575" cy="1813275"/>
          </a:xfrm>
        </p:grpSpPr>
        <p:sp>
          <p:nvSpPr>
            <p:cNvPr id="924" name="Google Shape;924;p16"/>
            <p:cNvSpPr/>
            <p:nvPr/>
          </p:nvSpPr>
          <p:spPr>
            <a:xfrm>
              <a:off x="2864725" y="3176900"/>
              <a:ext cx="1247575" cy="1813275"/>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3114050" y="4332700"/>
              <a:ext cx="63425" cy="313125"/>
            </a:xfrm>
            <a:custGeom>
              <a:avLst/>
              <a:gdLst/>
              <a:ahLst/>
              <a:cxnLst/>
              <a:rect l="l" t="t" r="r" b="b"/>
              <a:pathLst>
                <a:path w="2537" h="12525" extrusionOk="0">
                  <a:moveTo>
                    <a:pt x="1802" y="1"/>
                  </a:moveTo>
                  <a:cubicBezTo>
                    <a:pt x="835" y="34"/>
                    <a:pt x="468" y="368"/>
                    <a:pt x="401" y="1168"/>
                  </a:cubicBezTo>
                  <a:cubicBezTo>
                    <a:pt x="335" y="2269"/>
                    <a:pt x="301" y="3370"/>
                    <a:pt x="168" y="4437"/>
                  </a:cubicBezTo>
                  <a:cubicBezTo>
                    <a:pt x="1" y="5738"/>
                    <a:pt x="101" y="7039"/>
                    <a:pt x="401" y="8274"/>
                  </a:cubicBezTo>
                  <a:cubicBezTo>
                    <a:pt x="701" y="9474"/>
                    <a:pt x="1202" y="10675"/>
                    <a:pt x="1635" y="11843"/>
                  </a:cubicBezTo>
                  <a:cubicBezTo>
                    <a:pt x="1726" y="12143"/>
                    <a:pt x="1843" y="12525"/>
                    <a:pt x="2303" y="12525"/>
                  </a:cubicBezTo>
                  <a:cubicBezTo>
                    <a:pt x="2354" y="12525"/>
                    <a:pt x="2410" y="12520"/>
                    <a:pt x="2469" y="12510"/>
                  </a:cubicBezTo>
                  <a:cubicBezTo>
                    <a:pt x="2436" y="12243"/>
                    <a:pt x="2536" y="11909"/>
                    <a:pt x="2403" y="11709"/>
                  </a:cubicBezTo>
                  <a:cubicBezTo>
                    <a:pt x="1235" y="10041"/>
                    <a:pt x="868" y="8140"/>
                    <a:pt x="768" y="6139"/>
                  </a:cubicBezTo>
                  <a:cubicBezTo>
                    <a:pt x="735" y="5371"/>
                    <a:pt x="735" y="4604"/>
                    <a:pt x="768" y="3837"/>
                  </a:cubicBezTo>
                  <a:cubicBezTo>
                    <a:pt x="835" y="2536"/>
                    <a:pt x="701" y="113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3248325" y="3632425"/>
              <a:ext cx="55075" cy="160750"/>
            </a:xfrm>
            <a:custGeom>
              <a:avLst/>
              <a:gdLst/>
              <a:ahLst/>
              <a:cxnLst/>
              <a:rect l="l" t="t" r="r" b="b"/>
              <a:pathLst>
                <a:path w="2203" h="6430" extrusionOk="0">
                  <a:moveTo>
                    <a:pt x="1881" y="0"/>
                  </a:moveTo>
                  <a:cubicBezTo>
                    <a:pt x="1810" y="0"/>
                    <a:pt x="1735" y="9"/>
                    <a:pt x="1702" y="25"/>
                  </a:cubicBezTo>
                  <a:cubicBezTo>
                    <a:pt x="1068" y="993"/>
                    <a:pt x="401" y="1960"/>
                    <a:pt x="234" y="3127"/>
                  </a:cubicBezTo>
                  <a:cubicBezTo>
                    <a:pt x="201" y="3294"/>
                    <a:pt x="234" y="3461"/>
                    <a:pt x="201" y="3628"/>
                  </a:cubicBezTo>
                  <a:cubicBezTo>
                    <a:pt x="134" y="4528"/>
                    <a:pt x="67" y="5429"/>
                    <a:pt x="0" y="6330"/>
                  </a:cubicBezTo>
                  <a:cubicBezTo>
                    <a:pt x="101" y="6363"/>
                    <a:pt x="234" y="6396"/>
                    <a:pt x="334" y="6430"/>
                  </a:cubicBezTo>
                  <a:cubicBezTo>
                    <a:pt x="401" y="6163"/>
                    <a:pt x="568" y="5896"/>
                    <a:pt x="534" y="5629"/>
                  </a:cubicBezTo>
                  <a:cubicBezTo>
                    <a:pt x="467" y="4162"/>
                    <a:pt x="801" y="2827"/>
                    <a:pt x="1535" y="1560"/>
                  </a:cubicBezTo>
                  <a:cubicBezTo>
                    <a:pt x="1735" y="1226"/>
                    <a:pt x="2002" y="893"/>
                    <a:pt x="2169" y="526"/>
                  </a:cubicBezTo>
                  <a:cubicBezTo>
                    <a:pt x="2202" y="392"/>
                    <a:pt x="2102" y="192"/>
                    <a:pt x="2035" y="25"/>
                  </a:cubicBezTo>
                  <a:cubicBezTo>
                    <a:pt x="2019" y="9"/>
                    <a:pt x="1952" y="0"/>
                    <a:pt x="1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3244150" y="4788000"/>
              <a:ext cx="85925" cy="65850"/>
            </a:xfrm>
            <a:custGeom>
              <a:avLst/>
              <a:gdLst/>
              <a:ahLst/>
              <a:cxnLst/>
              <a:rect l="l" t="t" r="r" b="b"/>
              <a:pathLst>
                <a:path w="3437" h="2634" extrusionOk="0">
                  <a:moveTo>
                    <a:pt x="434" y="1"/>
                  </a:moveTo>
                  <a:cubicBezTo>
                    <a:pt x="307" y="1"/>
                    <a:pt x="165" y="39"/>
                    <a:pt x="1" y="135"/>
                  </a:cubicBezTo>
                  <a:cubicBezTo>
                    <a:pt x="468" y="569"/>
                    <a:pt x="901" y="969"/>
                    <a:pt x="1368" y="1370"/>
                  </a:cubicBezTo>
                  <a:cubicBezTo>
                    <a:pt x="1235" y="1603"/>
                    <a:pt x="1101" y="1770"/>
                    <a:pt x="935" y="2037"/>
                  </a:cubicBezTo>
                  <a:cubicBezTo>
                    <a:pt x="1085" y="2037"/>
                    <a:pt x="1254" y="2093"/>
                    <a:pt x="1357" y="2093"/>
                  </a:cubicBezTo>
                  <a:cubicBezTo>
                    <a:pt x="1391" y="2093"/>
                    <a:pt x="1418" y="2087"/>
                    <a:pt x="1435" y="2070"/>
                  </a:cubicBezTo>
                  <a:cubicBezTo>
                    <a:pt x="1570" y="1946"/>
                    <a:pt x="1686" y="1898"/>
                    <a:pt x="1791" y="1898"/>
                  </a:cubicBezTo>
                  <a:cubicBezTo>
                    <a:pt x="1997" y="1898"/>
                    <a:pt x="2159" y="2082"/>
                    <a:pt x="2336" y="2237"/>
                  </a:cubicBezTo>
                  <a:cubicBezTo>
                    <a:pt x="2502" y="2370"/>
                    <a:pt x="2636" y="2537"/>
                    <a:pt x="2803" y="2604"/>
                  </a:cubicBezTo>
                  <a:cubicBezTo>
                    <a:pt x="2847" y="2626"/>
                    <a:pt x="2899" y="2633"/>
                    <a:pt x="2960" y="2633"/>
                  </a:cubicBezTo>
                  <a:cubicBezTo>
                    <a:pt x="3081" y="2633"/>
                    <a:pt x="3236" y="2604"/>
                    <a:pt x="3436" y="2604"/>
                  </a:cubicBezTo>
                  <a:cubicBezTo>
                    <a:pt x="2936" y="1970"/>
                    <a:pt x="2136" y="1803"/>
                    <a:pt x="2302" y="1169"/>
                  </a:cubicBezTo>
                  <a:cubicBezTo>
                    <a:pt x="1869" y="869"/>
                    <a:pt x="1502" y="636"/>
                    <a:pt x="1168" y="369"/>
                  </a:cubicBezTo>
                  <a:cubicBezTo>
                    <a:pt x="955" y="227"/>
                    <a:pt x="742"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3275850" y="3764800"/>
              <a:ext cx="19200" cy="123450"/>
            </a:xfrm>
            <a:custGeom>
              <a:avLst/>
              <a:gdLst/>
              <a:ahLst/>
              <a:cxnLst/>
              <a:rect l="l" t="t" r="r" b="b"/>
              <a:pathLst>
                <a:path w="768" h="4938" extrusionOk="0">
                  <a:moveTo>
                    <a:pt x="501" y="1"/>
                  </a:moveTo>
                  <a:cubicBezTo>
                    <a:pt x="367" y="167"/>
                    <a:pt x="134" y="301"/>
                    <a:pt x="100" y="501"/>
                  </a:cubicBezTo>
                  <a:cubicBezTo>
                    <a:pt x="34" y="901"/>
                    <a:pt x="0" y="1335"/>
                    <a:pt x="0" y="1769"/>
                  </a:cubicBezTo>
                  <a:cubicBezTo>
                    <a:pt x="34" y="2803"/>
                    <a:pt x="67" y="3837"/>
                    <a:pt x="100" y="4871"/>
                  </a:cubicBezTo>
                  <a:cubicBezTo>
                    <a:pt x="234" y="4871"/>
                    <a:pt x="334" y="4904"/>
                    <a:pt x="467" y="4938"/>
                  </a:cubicBezTo>
                  <a:cubicBezTo>
                    <a:pt x="534" y="4771"/>
                    <a:pt x="701" y="4604"/>
                    <a:pt x="667" y="4437"/>
                  </a:cubicBezTo>
                  <a:cubicBezTo>
                    <a:pt x="501" y="3170"/>
                    <a:pt x="334" y="1902"/>
                    <a:pt x="701" y="634"/>
                  </a:cubicBezTo>
                  <a:cubicBezTo>
                    <a:pt x="767" y="468"/>
                    <a:pt x="567" y="2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3162425" y="4246825"/>
              <a:ext cx="24225" cy="38375"/>
            </a:xfrm>
            <a:custGeom>
              <a:avLst/>
              <a:gdLst/>
              <a:ahLst/>
              <a:cxnLst/>
              <a:rect l="l" t="t" r="r" b="b"/>
              <a:pathLst>
                <a:path w="969" h="1535" extrusionOk="0">
                  <a:moveTo>
                    <a:pt x="835" y="0"/>
                  </a:moveTo>
                  <a:cubicBezTo>
                    <a:pt x="601" y="100"/>
                    <a:pt x="301" y="134"/>
                    <a:pt x="234" y="267"/>
                  </a:cubicBezTo>
                  <a:cubicBezTo>
                    <a:pt x="101" y="634"/>
                    <a:pt x="67" y="1034"/>
                    <a:pt x="1" y="1434"/>
                  </a:cubicBezTo>
                  <a:cubicBezTo>
                    <a:pt x="67" y="1468"/>
                    <a:pt x="167" y="1501"/>
                    <a:pt x="268" y="1535"/>
                  </a:cubicBezTo>
                  <a:cubicBezTo>
                    <a:pt x="468" y="1201"/>
                    <a:pt x="701" y="867"/>
                    <a:pt x="901" y="500"/>
                  </a:cubicBezTo>
                  <a:cubicBezTo>
                    <a:pt x="968" y="367"/>
                    <a:pt x="835" y="1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3244150" y="3841525"/>
              <a:ext cx="15050" cy="39225"/>
            </a:xfrm>
            <a:custGeom>
              <a:avLst/>
              <a:gdLst/>
              <a:ahLst/>
              <a:cxnLst/>
              <a:rect l="l" t="t" r="r" b="b"/>
              <a:pathLst>
                <a:path w="602" h="1569" extrusionOk="0">
                  <a:moveTo>
                    <a:pt x="134" y="1"/>
                  </a:moveTo>
                  <a:cubicBezTo>
                    <a:pt x="101" y="468"/>
                    <a:pt x="34" y="935"/>
                    <a:pt x="1" y="1368"/>
                  </a:cubicBezTo>
                  <a:cubicBezTo>
                    <a:pt x="1" y="1435"/>
                    <a:pt x="234" y="1568"/>
                    <a:pt x="368" y="1568"/>
                  </a:cubicBezTo>
                  <a:cubicBezTo>
                    <a:pt x="434" y="1568"/>
                    <a:pt x="601" y="1402"/>
                    <a:pt x="601" y="1335"/>
                  </a:cubicBezTo>
                  <a:cubicBezTo>
                    <a:pt x="568" y="901"/>
                    <a:pt x="501" y="468"/>
                    <a:pt x="434" y="34"/>
                  </a:cubicBezTo>
                  <a:cubicBezTo>
                    <a:pt x="334"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1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932" name="Google Shape;932;p16"/>
          <p:cNvSpPr txBox="1">
            <a:spLocks noGrp="1"/>
          </p:cNvSpPr>
          <p:nvPr>
            <p:ph type="title" idx="2" hasCustomPrompt="1"/>
          </p:nvPr>
        </p:nvSpPr>
        <p:spPr>
          <a:xfrm>
            <a:off x="765500" y="2117575"/>
            <a:ext cx="2328300" cy="85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3" name="Google Shape;933;p16"/>
          <p:cNvSpPr txBox="1">
            <a:spLocks noGrp="1"/>
          </p:cNvSpPr>
          <p:nvPr>
            <p:ph type="subTitle" idx="1"/>
          </p:nvPr>
        </p:nvSpPr>
        <p:spPr>
          <a:xfrm>
            <a:off x="765500" y="3218644"/>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34" name="Google Shape;934;p16"/>
          <p:cNvSpPr txBox="1">
            <a:spLocks noGrp="1"/>
          </p:cNvSpPr>
          <p:nvPr>
            <p:ph type="subTitle" idx="3"/>
          </p:nvPr>
        </p:nvSpPr>
        <p:spPr>
          <a:xfrm>
            <a:off x="765500" y="2821053"/>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935" name="Google Shape;935;p16"/>
          <p:cNvSpPr txBox="1">
            <a:spLocks noGrp="1"/>
          </p:cNvSpPr>
          <p:nvPr>
            <p:ph type="title" idx="4" hasCustomPrompt="1"/>
          </p:nvPr>
        </p:nvSpPr>
        <p:spPr>
          <a:xfrm>
            <a:off x="3407888" y="1531225"/>
            <a:ext cx="2328300" cy="85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6" name="Google Shape;936;p16"/>
          <p:cNvSpPr txBox="1">
            <a:spLocks noGrp="1"/>
          </p:cNvSpPr>
          <p:nvPr>
            <p:ph type="subTitle" idx="5"/>
          </p:nvPr>
        </p:nvSpPr>
        <p:spPr>
          <a:xfrm>
            <a:off x="3407900" y="2632425"/>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37" name="Google Shape;937;p16"/>
          <p:cNvSpPr txBox="1">
            <a:spLocks noGrp="1"/>
          </p:cNvSpPr>
          <p:nvPr>
            <p:ph type="subTitle" idx="6"/>
          </p:nvPr>
        </p:nvSpPr>
        <p:spPr>
          <a:xfrm>
            <a:off x="3407888" y="2234738"/>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938" name="Google Shape;938;p16"/>
          <p:cNvSpPr txBox="1">
            <a:spLocks noGrp="1"/>
          </p:cNvSpPr>
          <p:nvPr>
            <p:ph type="title" idx="7" hasCustomPrompt="1"/>
          </p:nvPr>
        </p:nvSpPr>
        <p:spPr>
          <a:xfrm>
            <a:off x="6050275" y="2109250"/>
            <a:ext cx="2328300" cy="85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9" name="Google Shape;939;p16"/>
          <p:cNvSpPr txBox="1">
            <a:spLocks noGrp="1"/>
          </p:cNvSpPr>
          <p:nvPr>
            <p:ph type="subTitle" idx="8"/>
          </p:nvPr>
        </p:nvSpPr>
        <p:spPr>
          <a:xfrm>
            <a:off x="6050275" y="3210348"/>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40" name="Google Shape;940;p16"/>
          <p:cNvSpPr txBox="1">
            <a:spLocks noGrp="1"/>
          </p:cNvSpPr>
          <p:nvPr>
            <p:ph type="subTitle" idx="9"/>
          </p:nvPr>
        </p:nvSpPr>
        <p:spPr>
          <a:xfrm>
            <a:off x="6050275" y="2811050"/>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1049"/>
        <p:cNvGrpSpPr/>
        <p:nvPr/>
      </p:nvGrpSpPr>
      <p:grpSpPr>
        <a:xfrm>
          <a:off x="0" y="0"/>
          <a:ext cx="0" cy="0"/>
          <a:chOff x="0" y="0"/>
          <a:chExt cx="0" cy="0"/>
        </a:xfrm>
      </p:grpSpPr>
      <p:sp>
        <p:nvSpPr>
          <p:cNvPr id="1050" name="Google Shape;1050;p18"/>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052" name="Google Shape;1052;p18"/>
          <p:cNvGrpSpPr/>
          <p:nvPr/>
        </p:nvGrpSpPr>
        <p:grpSpPr>
          <a:xfrm rot="698666">
            <a:off x="393909" y="1970598"/>
            <a:ext cx="465260" cy="1470558"/>
            <a:chOff x="4895550" y="2860525"/>
            <a:chExt cx="725150" cy="2292000"/>
          </a:xfrm>
        </p:grpSpPr>
        <p:sp>
          <p:nvSpPr>
            <p:cNvPr id="1053" name="Google Shape;1053;p1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18"/>
          <p:cNvGrpSpPr/>
          <p:nvPr/>
        </p:nvGrpSpPr>
        <p:grpSpPr>
          <a:xfrm>
            <a:off x="6739013" y="3991275"/>
            <a:ext cx="752521" cy="796673"/>
            <a:chOff x="2678750" y="349700"/>
            <a:chExt cx="741400" cy="784900"/>
          </a:xfrm>
        </p:grpSpPr>
        <p:sp>
          <p:nvSpPr>
            <p:cNvPr id="1085" name="Google Shape;1085;p1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1187"/>
        <p:cNvGrpSpPr/>
        <p:nvPr/>
      </p:nvGrpSpPr>
      <p:grpSpPr>
        <a:xfrm>
          <a:off x="0" y="0"/>
          <a:ext cx="0" cy="0"/>
          <a:chOff x="0" y="0"/>
          <a:chExt cx="0" cy="0"/>
        </a:xfrm>
      </p:grpSpPr>
      <p:sp>
        <p:nvSpPr>
          <p:cNvPr id="1188" name="Google Shape;1188;p19"/>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190" name="Google Shape;1190;p19"/>
          <p:cNvSpPr/>
          <p:nvPr/>
        </p:nvSpPr>
        <p:spPr>
          <a:xfrm rot="-348200">
            <a:off x="461863" y="2734763"/>
            <a:ext cx="720914" cy="1405474"/>
          </a:xfrm>
          <a:custGeom>
            <a:avLst/>
            <a:gdLst/>
            <a:ahLst/>
            <a:cxnLst/>
            <a:rect l="l" t="t" r="r" b="b"/>
            <a:pathLst>
              <a:path w="53305" h="103922" extrusionOk="0">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19"/>
          <p:cNvGrpSpPr/>
          <p:nvPr/>
        </p:nvGrpSpPr>
        <p:grpSpPr>
          <a:xfrm>
            <a:off x="3502370" y="4103887"/>
            <a:ext cx="739212" cy="715318"/>
            <a:chOff x="2895575" y="4246050"/>
            <a:chExt cx="905675" cy="876400"/>
          </a:xfrm>
        </p:grpSpPr>
        <p:sp>
          <p:nvSpPr>
            <p:cNvPr id="1192" name="Google Shape;1192;p19"/>
            <p:cNvSpPr/>
            <p:nvPr/>
          </p:nvSpPr>
          <p:spPr>
            <a:xfrm>
              <a:off x="2896400" y="4246050"/>
              <a:ext cx="770575" cy="874025"/>
            </a:xfrm>
            <a:custGeom>
              <a:avLst/>
              <a:gdLst/>
              <a:ahLst/>
              <a:cxnLst/>
              <a:rect l="l" t="t" r="r" b="b"/>
              <a:pathLst>
                <a:path w="30823" h="34961" extrusionOk="0">
                  <a:moveTo>
                    <a:pt x="29819" y="6366"/>
                  </a:moveTo>
                  <a:lnTo>
                    <a:pt x="29819" y="6366"/>
                  </a:lnTo>
                  <a:cubicBezTo>
                    <a:pt x="29819" y="6368"/>
                    <a:pt x="29820" y="6369"/>
                    <a:pt x="29822" y="6369"/>
                  </a:cubicBezTo>
                  <a:cubicBezTo>
                    <a:pt x="29821" y="6368"/>
                    <a:pt x="29820" y="6367"/>
                    <a:pt x="29819" y="6366"/>
                  </a:cubicBezTo>
                  <a:close/>
                  <a:moveTo>
                    <a:pt x="30823" y="27984"/>
                  </a:moveTo>
                  <a:lnTo>
                    <a:pt x="30823" y="27984"/>
                  </a:lnTo>
                  <a:cubicBezTo>
                    <a:pt x="30822" y="27985"/>
                    <a:pt x="30821" y="27986"/>
                    <a:pt x="30821" y="27987"/>
                  </a:cubicBezTo>
                  <a:lnTo>
                    <a:pt x="30821" y="27987"/>
                  </a:lnTo>
                  <a:cubicBezTo>
                    <a:pt x="30822" y="27986"/>
                    <a:pt x="30822" y="27985"/>
                    <a:pt x="30823" y="27984"/>
                  </a:cubicBezTo>
                  <a:close/>
                  <a:moveTo>
                    <a:pt x="18953" y="0"/>
                  </a:moveTo>
                  <a:cubicBezTo>
                    <a:pt x="17529" y="0"/>
                    <a:pt x="16088" y="314"/>
                    <a:pt x="14678" y="1032"/>
                  </a:cubicBezTo>
                  <a:cubicBezTo>
                    <a:pt x="13477" y="1666"/>
                    <a:pt x="12476" y="2566"/>
                    <a:pt x="11376" y="3300"/>
                  </a:cubicBezTo>
                  <a:cubicBezTo>
                    <a:pt x="9941" y="4201"/>
                    <a:pt x="8440" y="4434"/>
                    <a:pt x="6839" y="4734"/>
                  </a:cubicBezTo>
                  <a:cubicBezTo>
                    <a:pt x="4270" y="5201"/>
                    <a:pt x="2436" y="6436"/>
                    <a:pt x="1335" y="8837"/>
                  </a:cubicBezTo>
                  <a:cubicBezTo>
                    <a:pt x="468" y="10806"/>
                    <a:pt x="1" y="13174"/>
                    <a:pt x="268" y="15309"/>
                  </a:cubicBezTo>
                  <a:cubicBezTo>
                    <a:pt x="401" y="16710"/>
                    <a:pt x="1135" y="17777"/>
                    <a:pt x="1769" y="19011"/>
                  </a:cubicBezTo>
                  <a:cubicBezTo>
                    <a:pt x="2503" y="20412"/>
                    <a:pt x="2803" y="21880"/>
                    <a:pt x="3070" y="23415"/>
                  </a:cubicBezTo>
                  <a:cubicBezTo>
                    <a:pt x="3603" y="26250"/>
                    <a:pt x="4304" y="28685"/>
                    <a:pt x="6572" y="30620"/>
                  </a:cubicBezTo>
                  <a:cubicBezTo>
                    <a:pt x="8640" y="32354"/>
                    <a:pt x="11376" y="33622"/>
                    <a:pt x="13944" y="34522"/>
                  </a:cubicBezTo>
                  <a:cubicBezTo>
                    <a:pt x="14793" y="34829"/>
                    <a:pt x="15603" y="34961"/>
                    <a:pt x="16388" y="34961"/>
                  </a:cubicBezTo>
                  <a:cubicBezTo>
                    <a:pt x="18592" y="34961"/>
                    <a:pt x="20592" y="33920"/>
                    <a:pt x="22684" y="32788"/>
                  </a:cubicBezTo>
                  <a:cubicBezTo>
                    <a:pt x="24118" y="32021"/>
                    <a:pt x="25619" y="31420"/>
                    <a:pt x="27153" y="30853"/>
                  </a:cubicBezTo>
                  <a:cubicBezTo>
                    <a:pt x="28521" y="30319"/>
                    <a:pt x="29789" y="29719"/>
                    <a:pt x="30689" y="28518"/>
                  </a:cubicBezTo>
                  <a:cubicBezTo>
                    <a:pt x="30787" y="28387"/>
                    <a:pt x="30789" y="28032"/>
                    <a:pt x="30821" y="27987"/>
                  </a:cubicBezTo>
                  <a:lnTo>
                    <a:pt x="30821" y="27987"/>
                  </a:lnTo>
                  <a:cubicBezTo>
                    <a:pt x="29253" y="29886"/>
                    <a:pt x="26619" y="30287"/>
                    <a:pt x="24485" y="31287"/>
                  </a:cubicBezTo>
                  <a:cubicBezTo>
                    <a:pt x="22150" y="32354"/>
                    <a:pt x="19948" y="34022"/>
                    <a:pt x="17346" y="34289"/>
                  </a:cubicBezTo>
                  <a:cubicBezTo>
                    <a:pt x="17121" y="34315"/>
                    <a:pt x="16894" y="34328"/>
                    <a:pt x="16666" y="34328"/>
                  </a:cubicBezTo>
                  <a:cubicBezTo>
                    <a:pt x="14306" y="34328"/>
                    <a:pt x="11880" y="32985"/>
                    <a:pt x="9841" y="31921"/>
                  </a:cubicBezTo>
                  <a:cubicBezTo>
                    <a:pt x="7740" y="30820"/>
                    <a:pt x="5605" y="29352"/>
                    <a:pt x="4504" y="27184"/>
                  </a:cubicBezTo>
                  <a:cubicBezTo>
                    <a:pt x="3303" y="24749"/>
                    <a:pt x="3437" y="21947"/>
                    <a:pt x="2469" y="19445"/>
                  </a:cubicBezTo>
                  <a:cubicBezTo>
                    <a:pt x="2002" y="18211"/>
                    <a:pt x="1102" y="17143"/>
                    <a:pt x="701" y="15876"/>
                  </a:cubicBezTo>
                  <a:cubicBezTo>
                    <a:pt x="101" y="13974"/>
                    <a:pt x="401" y="11706"/>
                    <a:pt x="1068" y="9871"/>
                  </a:cubicBezTo>
                  <a:cubicBezTo>
                    <a:pt x="1535" y="8604"/>
                    <a:pt x="2302" y="7436"/>
                    <a:pt x="3370" y="6602"/>
                  </a:cubicBezTo>
                  <a:cubicBezTo>
                    <a:pt x="4571" y="5735"/>
                    <a:pt x="6005" y="5502"/>
                    <a:pt x="7406" y="5268"/>
                  </a:cubicBezTo>
                  <a:cubicBezTo>
                    <a:pt x="8507" y="5068"/>
                    <a:pt x="9608" y="4835"/>
                    <a:pt x="10608" y="4301"/>
                  </a:cubicBezTo>
                  <a:cubicBezTo>
                    <a:pt x="11776" y="3667"/>
                    <a:pt x="12777" y="2733"/>
                    <a:pt x="13911" y="2033"/>
                  </a:cubicBezTo>
                  <a:cubicBezTo>
                    <a:pt x="15485" y="1052"/>
                    <a:pt x="17128" y="634"/>
                    <a:pt x="18764" y="634"/>
                  </a:cubicBezTo>
                  <a:cubicBezTo>
                    <a:pt x="22916" y="634"/>
                    <a:pt x="27019" y="3328"/>
                    <a:pt x="29819" y="6366"/>
                  </a:cubicBezTo>
                  <a:lnTo>
                    <a:pt x="29819" y="6366"/>
                  </a:lnTo>
                  <a:cubicBezTo>
                    <a:pt x="29815" y="6328"/>
                    <a:pt x="30050" y="5964"/>
                    <a:pt x="29955" y="5869"/>
                  </a:cubicBezTo>
                  <a:cubicBezTo>
                    <a:pt x="27215" y="2730"/>
                    <a:pt x="23154" y="0"/>
                    <a:pt x="18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9"/>
            <p:cNvSpPr/>
            <p:nvPr/>
          </p:nvSpPr>
          <p:spPr>
            <a:xfrm>
              <a:off x="3673625" y="4453625"/>
              <a:ext cx="116775" cy="462075"/>
            </a:xfrm>
            <a:custGeom>
              <a:avLst/>
              <a:gdLst/>
              <a:ahLst/>
              <a:cxnLst/>
              <a:rect l="l" t="t" r="r" b="b"/>
              <a:pathLst>
                <a:path w="4671" h="18483" extrusionOk="0">
                  <a:moveTo>
                    <a:pt x="968" y="1"/>
                  </a:moveTo>
                  <a:cubicBezTo>
                    <a:pt x="968" y="1"/>
                    <a:pt x="835" y="201"/>
                    <a:pt x="868" y="268"/>
                  </a:cubicBezTo>
                  <a:cubicBezTo>
                    <a:pt x="2169" y="2636"/>
                    <a:pt x="3637" y="5038"/>
                    <a:pt x="3903" y="7806"/>
                  </a:cubicBezTo>
                  <a:cubicBezTo>
                    <a:pt x="4104" y="9841"/>
                    <a:pt x="3370" y="11676"/>
                    <a:pt x="2636" y="13510"/>
                  </a:cubicBezTo>
                  <a:cubicBezTo>
                    <a:pt x="2069" y="14845"/>
                    <a:pt x="1535" y="17380"/>
                    <a:pt x="167" y="18014"/>
                  </a:cubicBezTo>
                  <a:cubicBezTo>
                    <a:pt x="101" y="18047"/>
                    <a:pt x="1" y="18481"/>
                    <a:pt x="34" y="18481"/>
                  </a:cubicBezTo>
                  <a:cubicBezTo>
                    <a:pt x="54" y="18482"/>
                    <a:pt x="74" y="18482"/>
                    <a:pt x="94" y="18482"/>
                  </a:cubicBezTo>
                  <a:cubicBezTo>
                    <a:pt x="650" y="18482"/>
                    <a:pt x="877" y="18031"/>
                    <a:pt x="1135" y="17580"/>
                  </a:cubicBezTo>
                  <a:cubicBezTo>
                    <a:pt x="1602" y="16679"/>
                    <a:pt x="1902" y="15679"/>
                    <a:pt x="2302" y="14711"/>
                  </a:cubicBezTo>
                  <a:cubicBezTo>
                    <a:pt x="2936" y="13110"/>
                    <a:pt x="3670" y="11509"/>
                    <a:pt x="4003" y="9774"/>
                  </a:cubicBezTo>
                  <a:cubicBezTo>
                    <a:pt x="4671" y="6272"/>
                    <a:pt x="3069" y="2736"/>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9"/>
            <p:cNvSpPr/>
            <p:nvPr/>
          </p:nvSpPr>
          <p:spPr>
            <a:xfrm>
              <a:off x="3073200" y="4483425"/>
              <a:ext cx="93425" cy="78650"/>
            </a:xfrm>
            <a:custGeom>
              <a:avLst/>
              <a:gdLst/>
              <a:ahLst/>
              <a:cxnLst/>
              <a:rect l="l" t="t" r="r" b="b"/>
              <a:pathLst>
                <a:path w="3737" h="3146" extrusionOk="0">
                  <a:moveTo>
                    <a:pt x="3085" y="0"/>
                  </a:moveTo>
                  <a:cubicBezTo>
                    <a:pt x="2714" y="0"/>
                    <a:pt x="2307" y="266"/>
                    <a:pt x="2035" y="477"/>
                  </a:cubicBezTo>
                  <a:cubicBezTo>
                    <a:pt x="1168" y="1110"/>
                    <a:pt x="467" y="2011"/>
                    <a:pt x="34" y="3012"/>
                  </a:cubicBezTo>
                  <a:cubicBezTo>
                    <a:pt x="34" y="3045"/>
                    <a:pt x="0" y="3145"/>
                    <a:pt x="0" y="3145"/>
                  </a:cubicBezTo>
                  <a:cubicBezTo>
                    <a:pt x="534" y="2445"/>
                    <a:pt x="1001" y="1778"/>
                    <a:pt x="1668" y="1210"/>
                  </a:cubicBezTo>
                  <a:cubicBezTo>
                    <a:pt x="2002" y="910"/>
                    <a:pt x="2436" y="577"/>
                    <a:pt x="2903" y="543"/>
                  </a:cubicBezTo>
                  <a:cubicBezTo>
                    <a:pt x="3436" y="543"/>
                    <a:pt x="3570" y="977"/>
                    <a:pt x="3670" y="1444"/>
                  </a:cubicBezTo>
                  <a:cubicBezTo>
                    <a:pt x="3670" y="1444"/>
                    <a:pt x="3736" y="1277"/>
                    <a:pt x="3736" y="1244"/>
                  </a:cubicBezTo>
                  <a:cubicBezTo>
                    <a:pt x="3736" y="777"/>
                    <a:pt x="3736" y="143"/>
                    <a:pt x="3203" y="10"/>
                  </a:cubicBezTo>
                  <a:cubicBezTo>
                    <a:pt x="3164" y="3"/>
                    <a:pt x="3125" y="0"/>
                    <a:pt x="3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9"/>
            <p:cNvSpPr/>
            <p:nvPr/>
          </p:nvSpPr>
          <p:spPr>
            <a:xfrm>
              <a:off x="3079025" y="4562775"/>
              <a:ext cx="298575" cy="140550"/>
            </a:xfrm>
            <a:custGeom>
              <a:avLst/>
              <a:gdLst/>
              <a:ahLst/>
              <a:cxnLst/>
              <a:rect l="l" t="t" r="r" b="b"/>
              <a:pathLst>
                <a:path w="11943" h="5622" extrusionOk="0">
                  <a:moveTo>
                    <a:pt x="34" y="0"/>
                  </a:moveTo>
                  <a:cubicBezTo>
                    <a:pt x="29" y="0"/>
                    <a:pt x="1" y="141"/>
                    <a:pt x="1" y="171"/>
                  </a:cubicBezTo>
                  <a:cubicBezTo>
                    <a:pt x="735" y="1205"/>
                    <a:pt x="2002" y="1439"/>
                    <a:pt x="3070" y="2039"/>
                  </a:cubicBezTo>
                  <a:cubicBezTo>
                    <a:pt x="4237" y="2640"/>
                    <a:pt x="5338" y="3440"/>
                    <a:pt x="6472" y="4141"/>
                  </a:cubicBezTo>
                  <a:cubicBezTo>
                    <a:pt x="7307" y="4660"/>
                    <a:pt x="9012" y="5621"/>
                    <a:pt x="10358" y="5621"/>
                  </a:cubicBezTo>
                  <a:cubicBezTo>
                    <a:pt x="11002" y="5621"/>
                    <a:pt x="11564" y="5402"/>
                    <a:pt x="11909" y="4808"/>
                  </a:cubicBezTo>
                  <a:cubicBezTo>
                    <a:pt x="11909" y="4775"/>
                    <a:pt x="11943" y="4675"/>
                    <a:pt x="11943" y="4675"/>
                  </a:cubicBezTo>
                  <a:lnTo>
                    <a:pt x="11943" y="4675"/>
                  </a:lnTo>
                  <a:cubicBezTo>
                    <a:pt x="11609" y="5123"/>
                    <a:pt x="11129" y="5298"/>
                    <a:pt x="10581" y="5298"/>
                  </a:cubicBezTo>
                  <a:cubicBezTo>
                    <a:pt x="9051" y="5298"/>
                    <a:pt x="6990" y="3930"/>
                    <a:pt x="6105" y="3340"/>
                  </a:cubicBezTo>
                  <a:cubicBezTo>
                    <a:pt x="5105" y="2640"/>
                    <a:pt x="4137" y="1906"/>
                    <a:pt x="3036" y="1339"/>
                  </a:cubicBezTo>
                  <a:cubicBezTo>
                    <a:pt x="2069" y="872"/>
                    <a:pt x="1002" y="572"/>
                    <a:pt x="34" y="5"/>
                  </a:cubicBezTo>
                  <a:cubicBezTo>
                    <a:pt x="34" y="1"/>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9"/>
            <p:cNvSpPr/>
            <p:nvPr/>
          </p:nvSpPr>
          <p:spPr>
            <a:xfrm>
              <a:off x="3461800" y="4709650"/>
              <a:ext cx="25" cy="850"/>
            </a:xfrm>
            <a:custGeom>
              <a:avLst/>
              <a:gdLst/>
              <a:ahLst/>
              <a:cxnLst/>
              <a:rect l="l" t="t" r="r" b="b"/>
              <a:pathLst>
                <a:path w="1" h="34" extrusionOk="0">
                  <a:moveTo>
                    <a:pt x="1" y="34"/>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9"/>
            <p:cNvSpPr/>
            <p:nvPr/>
          </p:nvSpPr>
          <p:spPr>
            <a:xfrm>
              <a:off x="3159100" y="4487825"/>
              <a:ext cx="321075" cy="327100"/>
            </a:xfrm>
            <a:custGeom>
              <a:avLst/>
              <a:gdLst/>
              <a:ahLst/>
              <a:cxnLst/>
              <a:rect l="l" t="t" r="r" b="b"/>
              <a:pathLst>
                <a:path w="12843" h="13084" extrusionOk="0">
                  <a:moveTo>
                    <a:pt x="7205" y="0"/>
                  </a:moveTo>
                  <a:cubicBezTo>
                    <a:pt x="6205" y="1168"/>
                    <a:pt x="4937" y="1868"/>
                    <a:pt x="3436" y="2135"/>
                  </a:cubicBezTo>
                  <a:cubicBezTo>
                    <a:pt x="3403" y="2135"/>
                    <a:pt x="3369" y="2169"/>
                    <a:pt x="3336" y="2235"/>
                  </a:cubicBezTo>
                  <a:cubicBezTo>
                    <a:pt x="2202" y="1602"/>
                    <a:pt x="1168" y="868"/>
                    <a:pt x="34" y="134"/>
                  </a:cubicBezTo>
                  <a:cubicBezTo>
                    <a:pt x="34" y="134"/>
                    <a:pt x="0" y="167"/>
                    <a:pt x="34" y="167"/>
                  </a:cubicBezTo>
                  <a:cubicBezTo>
                    <a:pt x="1234" y="1568"/>
                    <a:pt x="2969" y="2636"/>
                    <a:pt x="4637" y="3369"/>
                  </a:cubicBezTo>
                  <a:cubicBezTo>
                    <a:pt x="5437" y="3703"/>
                    <a:pt x="6238" y="3970"/>
                    <a:pt x="7105" y="4203"/>
                  </a:cubicBezTo>
                  <a:cubicBezTo>
                    <a:pt x="8006" y="4437"/>
                    <a:pt x="9574" y="4604"/>
                    <a:pt x="9474" y="5905"/>
                  </a:cubicBezTo>
                  <a:cubicBezTo>
                    <a:pt x="9474" y="5931"/>
                    <a:pt x="9476" y="5942"/>
                    <a:pt x="9481" y="5942"/>
                  </a:cubicBezTo>
                  <a:cubicBezTo>
                    <a:pt x="9499" y="5942"/>
                    <a:pt x="9547" y="5765"/>
                    <a:pt x="9574" y="5738"/>
                  </a:cubicBezTo>
                  <a:cubicBezTo>
                    <a:pt x="9841" y="3770"/>
                    <a:pt x="6939" y="3736"/>
                    <a:pt x="5604" y="3269"/>
                  </a:cubicBezTo>
                  <a:cubicBezTo>
                    <a:pt x="4970" y="3036"/>
                    <a:pt x="4370" y="2769"/>
                    <a:pt x="3803" y="2469"/>
                  </a:cubicBezTo>
                  <a:cubicBezTo>
                    <a:pt x="4203" y="2369"/>
                    <a:pt x="4570" y="2269"/>
                    <a:pt x="4937" y="2069"/>
                  </a:cubicBezTo>
                  <a:cubicBezTo>
                    <a:pt x="5571" y="1768"/>
                    <a:pt x="6038" y="1268"/>
                    <a:pt x="6638" y="934"/>
                  </a:cubicBezTo>
                  <a:cubicBezTo>
                    <a:pt x="6851" y="816"/>
                    <a:pt x="6813" y="698"/>
                    <a:pt x="6937" y="698"/>
                  </a:cubicBezTo>
                  <a:cubicBezTo>
                    <a:pt x="6989" y="698"/>
                    <a:pt x="7069" y="719"/>
                    <a:pt x="7205" y="768"/>
                  </a:cubicBezTo>
                  <a:cubicBezTo>
                    <a:pt x="7372" y="834"/>
                    <a:pt x="7606" y="1235"/>
                    <a:pt x="7772" y="1368"/>
                  </a:cubicBezTo>
                  <a:cubicBezTo>
                    <a:pt x="8273" y="1735"/>
                    <a:pt x="8873" y="1935"/>
                    <a:pt x="9440" y="2202"/>
                  </a:cubicBezTo>
                  <a:cubicBezTo>
                    <a:pt x="10808" y="2869"/>
                    <a:pt x="11175" y="4103"/>
                    <a:pt x="11875" y="5371"/>
                  </a:cubicBezTo>
                  <a:cubicBezTo>
                    <a:pt x="12142" y="5838"/>
                    <a:pt x="12609" y="6272"/>
                    <a:pt x="12576" y="6805"/>
                  </a:cubicBezTo>
                  <a:cubicBezTo>
                    <a:pt x="12576" y="7172"/>
                    <a:pt x="12309" y="7606"/>
                    <a:pt x="12242" y="7973"/>
                  </a:cubicBezTo>
                  <a:cubicBezTo>
                    <a:pt x="12176" y="8273"/>
                    <a:pt x="12109" y="8573"/>
                    <a:pt x="12109" y="8873"/>
                  </a:cubicBezTo>
                  <a:lnTo>
                    <a:pt x="12109" y="8873"/>
                  </a:lnTo>
                  <a:cubicBezTo>
                    <a:pt x="12109" y="8873"/>
                    <a:pt x="12109" y="8873"/>
                    <a:pt x="12109" y="8873"/>
                  </a:cubicBezTo>
                  <a:cubicBezTo>
                    <a:pt x="12110" y="8873"/>
                    <a:pt x="12137" y="9667"/>
                    <a:pt x="12167" y="9667"/>
                  </a:cubicBezTo>
                  <a:cubicBezTo>
                    <a:pt x="12168" y="9667"/>
                    <a:pt x="12170" y="9665"/>
                    <a:pt x="12172" y="9659"/>
                  </a:cubicBezTo>
                  <a:lnTo>
                    <a:pt x="12172" y="9659"/>
                  </a:lnTo>
                  <a:cubicBezTo>
                    <a:pt x="12072" y="10108"/>
                    <a:pt x="11936" y="10111"/>
                    <a:pt x="11508" y="10341"/>
                  </a:cubicBezTo>
                  <a:cubicBezTo>
                    <a:pt x="10074" y="11142"/>
                    <a:pt x="8506" y="11842"/>
                    <a:pt x="6939" y="12376"/>
                  </a:cubicBezTo>
                  <a:cubicBezTo>
                    <a:pt x="6734" y="12444"/>
                    <a:pt x="6563" y="12475"/>
                    <a:pt x="6409" y="12475"/>
                  </a:cubicBezTo>
                  <a:cubicBezTo>
                    <a:pt x="6037" y="12475"/>
                    <a:pt x="5762" y="12292"/>
                    <a:pt x="5337" y="12009"/>
                  </a:cubicBezTo>
                  <a:cubicBezTo>
                    <a:pt x="4804" y="11642"/>
                    <a:pt x="4137" y="11475"/>
                    <a:pt x="3636" y="11142"/>
                  </a:cubicBezTo>
                  <a:cubicBezTo>
                    <a:pt x="3169" y="10875"/>
                    <a:pt x="2969" y="10074"/>
                    <a:pt x="2569" y="9674"/>
                  </a:cubicBezTo>
                  <a:cubicBezTo>
                    <a:pt x="2135" y="9240"/>
                    <a:pt x="1601" y="9007"/>
                    <a:pt x="1001" y="8873"/>
                  </a:cubicBezTo>
                  <a:cubicBezTo>
                    <a:pt x="1468" y="7706"/>
                    <a:pt x="1568" y="6472"/>
                    <a:pt x="1001" y="5304"/>
                  </a:cubicBezTo>
                  <a:cubicBezTo>
                    <a:pt x="1001" y="5304"/>
                    <a:pt x="834" y="5571"/>
                    <a:pt x="868" y="5671"/>
                  </a:cubicBezTo>
                  <a:cubicBezTo>
                    <a:pt x="1301" y="6739"/>
                    <a:pt x="1435" y="7806"/>
                    <a:pt x="901" y="8907"/>
                  </a:cubicBezTo>
                  <a:cubicBezTo>
                    <a:pt x="868" y="8973"/>
                    <a:pt x="767" y="9274"/>
                    <a:pt x="834" y="9307"/>
                  </a:cubicBezTo>
                  <a:cubicBezTo>
                    <a:pt x="1968" y="9674"/>
                    <a:pt x="2769" y="10441"/>
                    <a:pt x="3169" y="11575"/>
                  </a:cubicBezTo>
                  <a:cubicBezTo>
                    <a:pt x="3271" y="11554"/>
                    <a:pt x="3367" y="11545"/>
                    <a:pt x="3460" y="11545"/>
                  </a:cubicBezTo>
                  <a:cubicBezTo>
                    <a:pt x="4552" y="11545"/>
                    <a:pt x="5059" y="12892"/>
                    <a:pt x="6105" y="13076"/>
                  </a:cubicBezTo>
                  <a:cubicBezTo>
                    <a:pt x="6140" y="13081"/>
                    <a:pt x="6177" y="13084"/>
                    <a:pt x="6215" y="13084"/>
                  </a:cubicBezTo>
                  <a:cubicBezTo>
                    <a:pt x="6681" y="13084"/>
                    <a:pt x="7338" y="12730"/>
                    <a:pt x="7739" y="12576"/>
                  </a:cubicBezTo>
                  <a:cubicBezTo>
                    <a:pt x="8373" y="12343"/>
                    <a:pt x="8973" y="12076"/>
                    <a:pt x="9574" y="11775"/>
                  </a:cubicBezTo>
                  <a:cubicBezTo>
                    <a:pt x="10741" y="11242"/>
                    <a:pt x="12209" y="10875"/>
                    <a:pt x="12376" y="9474"/>
                  </a:cubicBezTo>
                  <a:cubicBezTo>
                    <a:pt x="12476" y="8573"/>
                    <a:pt x="12643" y="7606"/>
                    <a:pt x="12776" y="6705"/>
                  </a:cubicBezTo>
                  <a:cubicBezTo>
                    <a:pt x="12809" y="6605"/>
                    <a:pt x="12843" y="6538"/>
                    <a:pt x="12843" y="6405"/>
                  </a:cubicBezTo>
                  <a:cubicBezTo>
                    <a:pt x="12843" y="5738"/>
                    <a:pt x="12009" y="5004"/>
                    <a:pt x="11742" y="4370"/>
                  </a:cubicBezTo>
                  <a:cubicBezTo>
                    <a:pt x="11342" y="3503"/>
                    <a:pt x="10975" y="2602"/>
                    <a:pt x="10141" y="2035"/>
                  </a:cubicBezTo>
                  <a:cubicBezTo>
                    <a:pt x="9107" y="1335"/>
                    <a:pt x="7839" y="1235"/>
                    <a:pt x="7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9"/>
            <p:cNvSpPr/>
            <p:nvPr/>
          </p:nvSpPr>
          <p:spPr>
            <a:xfrm>
              <a:off x="2923100" y="4629600"/>
              <a:ext cx="95925" cy="138450"/>
            </a:xfrm>
            <a:custGeom>
              <a:avLst/>
              <a:gdLst/>
              <a:ahLst/>
              <a:cxnLst/>
              <a:rect l="l" t="t" r="r" b="b"/>
              <a:pathLst>
                <a:path w="3837" h="5538" extrusionOk="0">
                  <a:moveTo>
                    <a:pt x="0" y="0"/>
                  </a:moveTo>
                  <a:cubicBezTo>
                    <a:pt x="134" y="434"/>
                    <a:pt x="267" y="867"/>
                    <a:pt x="501" y="1301"/>
                  </a:cubicBezTo>
                  <a:cubicBezTo>
                    <a:pt x="1301" y="2902"/>
                    <a:pt x="2268" y="4470"/>
                    <a:pt x="3803" y="5537"/>
                  </a:cubicBezTo>
                  <a:cubicBezTo>
                    <a:pt x="3836" y="5537"/>
                    <a:pt x="3836" y="5471"/>
                    <a:pt x="3836" y="5437"/>
                  </a:cubicBezTo>
                  <a:cubicBezTo>
                    <a:pt x="3336" y="4804"/>
                    <a:pt x="2635" y="4370"/>
                    <a:pt x="2102" y="3736"/>
                  </a:cubicBezTo>
                  <a:cubicBezTo>
                    <a:pt x="1535" y="3069"/>
                    <a:pt x="1134" y="2302"/>
                    <a:pt x="701" y="1535"/>
                  </a:cubicBezTo>
                  <a:cubicBezTo>
                    <a:pt x="434" y="1034"/>
                    <a:pt x="200"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9"/>
            <p:cNvSpPr/>
            <p:nvPr/>
          </p:nvSpPr>
          <p:spPr>
            <a:xfrm>
              <a:off x="2972300" y="4741325"/>
              <a:ext cx="36700" cy="33400"/>
            </a:xfrm>
            <a:custGeom>
              <a:avLst/>
              <a:gdLst/>
              <a:ahLst/>
              <a:cxnLst/>
              <a:rect l="l" t="t" r="r" b="b"/>
              <a:pathLst>
                <a:path w="1468" h="1336" extrusionOk="0">
                  <a:moveTo>
                    <a:pt x="34" y="1"/>
                  </a:moveTo>
                  <a:cubicBezTo>
                    <a:pt x="34" y="1"/>
                    <a:pt x="0" y="101"/>
                    <a:pt x="0" y="101"/>
                  </a:cubicBezTo>
                  <a:cubicBezTo>
                    <a:pt x="434" y="568"/>
                    <a:pt x="901" y="968"/>
                    <a:pt x="1435" y="1335"/>
                  </a:cubicBezTo>
                  <a:cubicBezTo>
                    <a:pt x="1435" y="1335"/>
                    <a:pt x="1468" y="1235"/>
                    <a:pt x="1435" y="1202"/>
                  </a:cubicBezTo>
                  <a:cubicBezTo>
                    <a:pt x="934" y="835"/>
                    <a:pt x="467" y="4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9"/>
            <p:cNvSpPr/>
            <p:nvPr/>
          </p:nvSpPr>
          <p:spPr>
            <a:xfrm>
              <a:off x="2978125" y="4756350"/>
              <a:ext cx="875" cy="850"/>
            </a:xfrm>
            <a:custGeom>
              <a:avLst/>
              <a:gdLst/>
              <a:ahLst/>
              <a:cxnLst/>
              <a:rect l="l" t="t" r="r" b="b"/>
              <a:pathLst>
                <a:path w="35" h="34" extrusionOk="0">
                  <a:moveTo>
                    <a:pt x="1" y="0"/>
                  </a:moveTo>
                  <a:cubicBezTo>
                    <a:pt x="1" y="0"/>
                    <a:pt x="1" y="34"/>
                    <a:pt x="1" y="34"/>
                  </a:cubicBezTo>
                  <a:cubicBezTo>
                    <a:pt x="1"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9"/>
            <p:cNvSpPr/>
            <p:nvPr/>
          </p:nvSpPr>
          <p:spPr>
            <a:xfrm>
              <a:off x="2928925" y="4607075"/>
              <a:ext cx="114275" cy="146800"/>
            </a:xfrm>
            <a:custGeom>
              <a:avLst/>
              <a:gdLst/>
              <a:ahLst/>
              <a:cxnLst/>
              <a:rect l="l" t="t" r="r" b="b"/>
              <a:pathLst>
                <a:path w="4571" h="5872" extrusionOk="0">
                  <a:moveTo>
                    <a:pt x="1" y="0"/>
                  </a:moveTo>
                  <a:cubicBezTo>
                    <a:pt x="1" y="0"/>
                    <a:pt x="1" y="34"/>
                    <a:pt x="1" y="34"/>
                  </a:cubicBezTo>
                  <a:cubicBezTo>
                    <a:pt x="334" y="1235"/>
                    <a:pt x="835" y="2369"/>
                    <a:pt x="1602" y="3370"/>
                  </a:cubicBezTo>
                  <a:cubicBezTo>
                    <a:pt x="2302" y="4337"/>
                    <a:pt x="3336" y="5571"/>
                    <a:pt x="4537" y="5871"/>
                  </a:cubicBezTo>
                  <a:cubicBezTo>
                    <a:pt x="4537" y="5871"/>
                    <a:pt x="4571" y="5805"/>
                    <a:pt x="4571" y="5771"/>
                  </a:cubicBezTo>
                  <a:cubicBezTo>
                    <a:pt x="3403" y="5404"/>
                    <a:pt x="2436" y="4370"/>
                    <a:pt x="1735" y="3436"/>
                  </a:cubicBezTo>
                  <a:cubicBezTo>
                    <a:pt x="935" y="2402"/>
                    <a:pt x="368"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9"/>
            <p:cNvSpPr/>
            <p:nvPr/>
          </p:nvSpPr>
          <p:spPr>
            <a:xfrm>
              <a:off x="2998975" y="4703800"/>
              <a:ext cx="66750" cy="46725"/>
            </a:xfrm>
            <a:custGeom>
              <a:avLst/>
              <a:gdLst/>
              <a:ahLst/>
              <a:cxnLst/>
              <a:rect l="l" t="t" r="r" b="b"/>
              <a:pathLst>
                <a:path w="2670" h="1869" extrusionOk="0">
                  <a:moveTo>
                    <a:pt x="34" y="1"/>
                  </a:moveTo>
                  <a:cubicBezTo>
                    <a:pt x="34" y="1"/>
                    <a:pt x="1" y="34"/>
                    <a:pt x="1" y="34"/>
                  </a:cubicBezTo>
                  <a:cubicBezTo>
                    <a:pt x="735" y="835"/>
                    <a:pt x="1535" y="1669"/>
                    <a:pt x="2636" y="1869"/>
                  </a:cubicBezTo>
                  <a:cubicBezTo>
                    <a:pt x="2669" y="1869"/>
                    <a:pt x="2669" y="1769"/>
                    <a:pt x="2669" y="1769"/>
                  </a:cubicBezTo>
                  <a:cubicBezTo>
                    <a:pt x="1568" y="1535"/>
                    <a:pt x="768"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9"/>
            <p:cNvSpPr/>
            <p:nvPr/>
          </p:nvSpPr>
          <p:spPr>
            <a:xfrm>
              <a:off x="3026500" y="4707975"/>
              <a:ext cx="55075" cy="35900"/>
            </a:xfrm>
            <a:custGeom>
              <a:avLst/>
              <a:gdLst/>
              <a:ahLst/>
              <a:cxnLst/>
              <a:rect l="l" t="t" r="r" b="b"/>
              <a:pathLst>
                <a:path w="2203" h="1436" extrusionOk="0">
                  <a:moveTo>
                    <a:pt x="34" y="1"/>
                  </a:moveTo>
                  <a:cubicBezTo>
                    <a:pt x="34" y="1"/>
                    <a:pt x="0" y="34"/>
                    <a:pt x="0" y="34"/>
                  </a:cubicBezTo>
                  <a:cubicBezTo>
                    <a:pt x="534" y="601"/>
                    <a:pt x="1335" y="1335"/>
                    <a:pt x="2169" y="1435"/>
                  </a:cubicBezTo>
                  <a:cubicBezTo>
                    <a:pt x="2169" y="1435"/>
                    <a:pt x="2202" y="1368"/>
                    <a:pt x="2169" y="1368"/>
                  </a:cubicBezTo>
                  <a:cubicBezTo>
                    <a:pt x="1802" y="1135"/>
                    <a:pt x="1401" y="1001"/>
                    <a:pt x="1035" y="801"/>
                  </a:cubicBezTo>
                  <a:cubicBezTo>
                    <a:pt x="668" y="5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9"/>
            <p:cNvSpPr/>
            <p:nvPr/>
          </p:nvSpPr>
          <p:spPr>
            <a:xfrm>
              <a:off x="3059850" y="4712975"/>
              <a:ext cx="40050" cy="26100"/>
            </a:xfrm>
            <a:custGeom>
              <a:avLst/>
              <a:gdLst/>
              <a:ahLst/>
              <a:cxnLst/>
              <a:rect l="l" t="t" r="r" b="b"/>
              <a:pathLst>
                <a:path w="1602" h="1044" extrusionOk="0">
                  <a:moveTo>
                    <a:pt x="67" y="1"/>
                  </a:moveTo>
                  <a:cubicBezTo>
                    <a:pt x="67" y="1"/>
                    <a:pt x="1" y="101"/>
                    <a:pt x="34" y="101"/>
                  </a:cubicBezTo>
                  <a:cubicBezTo>
                    <a:pt x="568" y="401"/>
                    <a:pt x="1035" y="768"/>
                    <a:pt x="1569" y="1035"/>
                  </a:cubicBezTo>
                  <a:cubicBezTo>
                    <a:pt x="1569" y="1041"/>
                    <a:pt x="1570" y="1044"/>
                    <a:pt x="1572" y="1044"/>
                  </a:cubicBezTo>
                  <a:cubicBezTo>
                    <a:pt x="1580" y="1044"/>
                    <a:pt x="1602" y="995"/>
                    <a:pt x="1602" y="968"/>
                  </a:cubicBezTo>
                  <a:cubicBezTo>
                    <a:pt x="1168" y="568"/>
                    <a:pt x="601" y="2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9"/>
            <p:cNvSpPr/>
            <p:nvPr/>
          </p:nvSpPr>
          <p:spPr>
            <a:xfrm>
              <a:off x="3065700" y="4703800"/>
              <a:ext cx="52550" cy="30900"/>
            </a:xfrm>
            <a:custGeom>
              <a:avLst/>
              <a:gdLst/>
              <a:ahLst/>
              <a:cxnLst/>
              <a:rect l="l" t="t" r="r" b="b"/>
              <a:pathLst>
                <a:path w="2102" h="1236" extrusionOk="0">
                  <a:moveTo>
                    <a:pt x="67" y="1"/>
                  </a:moveTo>
                  <a:cubicBezTo>
                    <a:pt x="67" y="1"/>
                    <a:pt x="0" y="101"/>
                    <a:pt x="34" y="134"/>
                  </a:cubicBezTo>
                  <a:cubicBezTo>
                    <a:pt x="601" y="601"/>
                    <a:pt x="1335" y="1068"/>
                    <a:pt x="2068" y="1235"/>
                  </a:cubicBezTo>
                  <a:cubicBezTo>
                    <a:pt x="2068" y="1235"/>
                    <a:pt x="2102" y="1168"/>
                    <a:pt x="2068" y="1168"/>
                  </a:cubicBezTo>
                  <a:cubicBezTo>
                    <a:pt x="1368" y="801"/>
                    <a:pt x="701"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9"/>
            <p:cNvSpPr/>
            <p:nvPr/>
          </p:nvSpPr>
          <p:spPr>
            <a:xfrm>
              <a:off x="3076525" y="4688800"/>
              <a:ext cx="59250" cy="34325"/>
            </a:xfrm>
            <a:custGeom>
              <a:avLst/>
              <a:gdLst/>
              <a:ahLst/>
              <a:cxnLst/>
              <a:rect l="l" t="t" r="r" b="b"/>
              <a:pathLst>
                <a:path w="2370" h="1373" extrusionOk="0">
                  <a:moveTo>
                    <a:pt x="34" y="0"/>
                  </a:moveTo>
                  <a:cubicBezTo>
                    <a:pt x="34" y="0"/>
                    <a:pt x="1" y="67"/>
                    <a:pt x="1" y="101"/>
                  </a:cubicBezTo>
                  <a:cubicBezTo>
                    <a:pt x="510" y="737"/>
                    <a:pt x="1352" y="1373"/>
                    <a:pt x="2210" y="1373"/>
                  </a:cubicBezTo>
                  <a:cubicBezTo>
                    <a:pt x="2252" y="1373"/>
                    <a:pt x="2294" y="1371"/>
                    <a:pt x="2336" y="1368"/>
                  </a:cubicBezTo>
                  <a:cubicBezTo>
                    <a:pt x="2336" y="1368"/>
                    <a:pt x="2369" y="1301"/>
                    <a:pt x="2336" y="1301"/>
                  </a:cubicBezTo>
                  <a:cubicBezTo>
                    <a:pt x="1902" y="1168"/>
                    <a:pt x="1469" y="1101"/>
                    <a:pt x="1068" y="868"/>
                  </a:cubicBezTo>
                  <a:cubicBezTo>
                    <a:pt x="635" y="668"/>
                    <a:pt x="301"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9"/>
            <p:cNvSpPr/>
            <p:nvPr/>
          </p:nvSpPr>
          <p:spPr>
            <a:xfrm>
              <a:off x="3084875" y="4677950"/>
              <a:ext cx="60900" cy="40475"/>
            </a:xfrm>
            <a:custGeom>
              <a:avLst/>
              <a:gdLst/>
              <a:ahLst/>
              <a:cxnLst/>
              <a:rect l="l" t="t" r="r" b="b"/>
              <a:pathLst>
                <a:path w="2436" h="1619" extrusionOk="0">
                  <a:moveTo>
                    <a:pt x="34" y="1"/>
                  </a:moveTo>
                  <a:cubicBezTo>
                    <a:pt x="34" y="1"/>
                    <a:pt x="0" y="34"/>
                    <a:pt x="0" y="34"/>
                  </a:cubicBezTo>
                  <a:cubicBezTo>
                    <a:pt x="401" y="401"/>
                    <a:pt x="834" y="701"/>
                    <a:pt x="1235" y="1035"/>
                  </a:cubicBezTo>
                  <a:cubicBezTo>
                    <a:pt x="1530" y="1301"/>
                    <a:pt x="1851" y="1619"/>
                    <a:pt x="2245" y="1619"/>
                  </a:cubicBezTo>
                  <a:cubicBezTo>
                    <a:pt x="2296" y="1619"/>
                    <a:pt x="2349" y="1613"/>
                    <a:pt x="2402" y="1602"/>
                  </a:cubicBezTo>
                  <a:cubicBezTo>
                    <a:pt x="2402" y="1602"/>
                    <a:pt x="2436" y="1535"/>
                    <a:pt x="2402" y="1535"/>
                  </a:cubicBezTo>
                  <a:cubicBezTo>
                    <a:pt x="1502" y="1435"/>
                    <a:pt x="768" y="5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9"/>
            <p:cNvSpPr/>
            <p:nvPr/>
          </p:nvSpPr>
          <p:spPr>
            <a:xfrm>
              <a:off x="3131575" y="4692975"/>
              <a:ext cx="20050" cy="14200"/>
            </a:xfrm>
            <a:custGeom>
              <a:avLst/>
              <a:gdLst/>
              <a:ahLst/>
              <a:cxnLst/>
              <a:rect l="l" t="t" r="r" b="b"/>
              <a:pathLst>
                <a:path w="802" h="568" extrusionOk="0">
                  <a:moveTo>
                    <a:pt x="34" y="0"/>
                  </a:moveTo>
                  <a:cubicBezTo>
                    <a:pt x="34" y="0"/>
                    <a:pt x="0" y="100"/>
                    <a:pt x="0" y="134"/>
                  </a:cubicBezTo>
                  <a:cubicBezTo>
                    <a:pt x="234" y="267"/>
                    <a:pt x="501" y="434"/>
                    <a:pt x="734" y="567"/>
                  </a:cubicBezTo>
                  <a:cubicBezTo>
                    <a:pt x="768" y="567"/>
                    <a:pt x="801" y="467"/>
                    <a:pt x="768" y="467"/>
                  </a:cubicBezTo>
                  <a:cubicBezTo>
                    <a:pt x="534" y="300"/>
                    <a:pt x="301"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9"/>
            <p:cNvSpPr/>
            <p:nvPr/>
          </p:nvSpPr>
          <p:spPr>
            <a:xfrm>
              <a:off x="2928925" y="4444450"/>
              <a:ext cx="25050" cy="45900"/>
            </a:xfrm>
            <a:custGeom>
              <a:avLst/>
              <a:gdLst/>
              <a:ahLst/>
              <a:cxnLst/>
              <a:rect l="l" t="t" r="r" b="b"/>
              <a:pathLst>
                <a:path w="1002" h="1836" extrusionOk="0">
                  <a:moveTo>
                    <a:pt x="1001" y="1"/>
                  </a:moveTo>
                  <a:lnTo>
                    <a:pt x="1001" y="1"/>
                  </a:lnTo>
                  <a:cubicBezTo>
                    <a:pt x="501" y="501"/>
                    <a:pt x="134" y="1102"/>
                    <a:pt x="1" y="1835"/>
                  </a:cubicBezTo>
                  <a:cubicBezTo>
                    <a:pt x="134" y="1135"/>
                    <a:pt x="501" y="5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9"/>
            <p:cNvSpPr/>
            <p:nvPr/>
          </p:nvSpPr>
          <p:spPr>
            <a:xfrm>
              <a:off x="2953950" y="4345225"/>
              <a:ext cx="231850" cy="99250"/>
            </a:xfrm>
            <a:custGeom>
              <a:avLst/>
              <a:gdLst/>
              <a:ahLst/>
              <a:cxnLst/>
              <a:rect l="l" t="t" r="r" b="b"/>
              <a:pathLst>
                <a:path w="9274" h="3970" extrusionOk="0">
                  <a:moveTo>
                    <a:pt x="9274" y="0"/>
                  </a:moveTo>
                  <a:cubicBezTo>
                    <a:pt x="7372" y="1802"/>
                    <a:pt x="4604" y="1735"/>
                    <a:pt x="2269" y="2569"/>
                  </a:cubicBezTo>
                  <a:cubicBezTo>
                    <a:pt x="1435" y="2869"/>
                    <a:pt x="601" y="3336"/>
                    <a:pt x="0" y="3970"/>
                  </a:cubicBezTo>
                  <a:cubicBezTo>
                    <a:pt x="1068" y="2936"/>
                    <a:pt x="2769" y="2435"/>
                    <a:pt x="4170" y="2135"/>
                  </a:cubicBezTo>
                  <a:cubicBezTo>
                    <a:pt x="6005" y="1735"/>
                    <a:pt x="7906" y="1401"/>
                    <a:pt x="9274" y="34"/>
                  </a:cubicBezTo>
                  <a:cubicBezTo>
                    <a:pt x="9274" y="34"/>
                    <a:pt x="9274" y="0"/>
                    <a:pt x="9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9"/>
            <p:cNvSpPr/>
            <p:nvPr/>
          </p:nvSpPr>
          <p:spPr>
            <a:xfrm>
              <a:off x="3123225" y="4357725"/>
              <a:ext cx="71750" cy="41725"/>
            </a:xfrm>
            <a:custGeom>
              <a:avLst/>
              <a:gdLst/>
              <a:ahLst/>
              <a:cxnLst/>
              <a:rect l="l" t="t" r="r" b="b"/>
              <a:pathLst>
                <a:path w="2870" h="1669" extrusionOk="0">
                  <a:moveTo>
                    <a:pt x="2870" y="1"/>
                  </a:moveTo>
                  <a:cubicBezTo>
                    <a:pt x="2036" y="768"/>
                    <a:pt x="1102" y="1335"/>
                    <a:pt x="1" y="1635"/>
                  </a:cubicBezTo>
                  <a:cubicBezTo>
                    <a:pt x="1" y="1668"/>
                    <a:pt x="1" y="1668"/>
                    <a:pt x="1" y="1668"/>
                  </a:cubicBezTo>
                  <a:cubicBezTo>
                    <a:pt x="1068" y="1368"/>
                    <a:pt x="2069" y="835"/>
                    <a:pt x="2870" y="34"/>
                  </a:cubicBezTo>
                  <a:cubicBezTo>
                    <a:pt x="2870" y="34"/>
                    <a:pt x="2870" y="1"/>
                    <a:pt x="2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9"/>
            <p:cNvSpPr/>
            <p:nvPr/>
          </p:nvSpPr>
          <p:spPr>
            <a:xfrm>
              <a:off x="3147425" y="4377750"/>
              <a:ext cx="41725" cy="26700"/>
            </a:xfrm>
            <a:custGeom>
              <a:avLst/>
              <a:gdLst/>
              <a:ahLst/>
              <a:cxnLst/>
              <a:rect l="l" t="t" r="r" b="b"/>
              <a:pathLst>
                <a:path w="1669" h="1068" extrusionOk="0">
                  <a:moveTo>
                    <a:pt x="1668" y="0"/>
                  </a:moveTo>
                  <a:cubicBezTo>
                    <a:pt x="1201" y="434"/>
                    <a:pt x="667" y="767"/>
                    <a:pt x="34" y="968"/>
                  </a:cubicBezTo>
                  <a:cubicBezTo>
                    <a:pt x="0" y="968"/>
                    <a:pt x="0" y="1068"/>
                    <a:pt x="0" y="1068"/>
                  </a:cubicBezTo>
                  <a:cubicBezTo>
                    <a:pt x="634" y="867"/>
                    <a:pt x="1201" y="534"/>
                    <a:pt x="1668" y="67"/>
                  </a:cubicBezTo>
                  <a:cubicBezTo>
                    <a:pt x="1668" y="34"/>
                    <a:pt x="1668" y="0"/>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9"/>
            <p:cNvSpPr/>
            <p:nvPr/>
          </p:nvSpPr>
          <p:spPr>
            <a:xfrm>
              <a:off x="3164100" y="4386075"/>
              <a:ext cx="34225" cy="25875"/>
            </a:xfrm>
            <a:custGeom>
              <a:avLst/>
              <a:gdLst/>
              <a:ahLst/>
              <a:cxnLst/>
              <a:rect l="l" t="t" r="r" b="b"/>
              <a:pathLst>
                <a:path w="1369" h="1035" extrusionOk="0">
                  <a:moveTo>
                    <a:pt x="1368" y="1"/>
                  </a:moveTo>
                  <a:lnTo>
                    <a:pt x="1368" y="1"/>
                  </a:lnTo>
                  <a:cubicBezTo>
                    <a:pt x="934" y="368"/>
                    <a:pt x="534" y="668"/>
                    <a:pt x="34" y="935"/>
                  </a:cubicBezTo>
                  <a:cubicBezTo>
                    <a:pt x="0" y="935"/>
                    <a:pt x="0" y="1035"/>
                    <a:pt x="0" y="1035"/>
                  </a:cubicBezTo>
                  <a:cubicBezTo>
                    <a:pt x="501" y="768"/>
                    <a:pt x="968" y="468"/>
                    <a:pt x="1335" y="67"/>
                  </a:cubicBezTo>
                  <a:cubicBezTo>
                    <a:pt x="1368" y="67"/>
                    <a:pt x="1368" y="1"/>
                    <a:pt x="1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9"/>
            <p:cNvSpPr/>
            <p:nvPr/>
          </p:nvSpPr>
          <p:spPr>
            <a:xfrm>
              <a:off x="3181600" y="4404425"/>
              <a:ext cx="10875" cy="9200"/>
            </a:xfrm>
            <a:custGeom>
              <a:avLst/>
              <a:gdLst/>
              <a:ahLst/>
              <a:cxnLst/>
              <a:rect l="l" t="t" r="r" b="b"/>
              <a:pathLst>
                <a:path w="435" h="368" extrusionOk="0">
                  <a:moveTo>
                    <a:pt x="435" y="1"/>
                  </a:moveTo>
                  <a:lnTo>
                    <a:pt x="435" y="1"/>
                  </a:lnTo>
                  <a:cubicBezTo>
                    <a:pt x="301" y="101"/>
                    <a:pt x="168" y="201"/>
                    <a:pt x="34" y="301"/>
                  </a:cubicBezTo>
                  <a:cubicBezTo>
                    <a:pt x="1" y="301"/>
                    <a:pt x="1" y="368"/>
                    <a:pt x="1" y="368"/>
                  </a:cubicBezTo>
                  <a:lnTo>
                    <a:pt x="401" y="67"/>
                  </a:lnTo>
                  <a:cubicBezTo>
                    <a:pt x="435" y="67"/>
                    <a:pt x="435"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9"/>
            <p:cNvSpPr/>
            <p:nvPr/>
          </p:nvSpPr>
          <p:spPr>
            <a:xfrm>
              <a:off x="3193275" y="4417775"/>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9"/>
            <p:cNvSpPr/>
            <p:nvPr/>
          </p:nvSpPr>
          <p:spPr>
            <a:xfrm>
              <a:off x="3195775" y="4421950"/>
              <a:ext cx="17550" cy="15025"/>
            </a:xfrm>
            <a:custGeom>
              <a:avLst/>
              <a:gdLst/>
              <a:ahLst/>
              <a:cxnLst/>
              <a:rect l="l" t="t" r="r" b="b"/>
              <a:pathLst>
                <a:path w="702" h="601" extrusionOk="0">
                  <a:moveTo>
                    <a:pt x="701" y="0"/>
                  </a:moveTo>
                  <a:cubicBezTo>
                    <a:pt x="535" y="234"/>
                    <a:pt x="301" y="367"/>
                    <a:pt x="34" y="500"/>
                  </a:cubicBezTo>
                  <a:cubicBezTo>
                    <a:pt x="1" y="500"/>
                    <a:pt x="1" y="601"/>
                    <a:pt x="1" y="601"/>
                  </a:cubicBezTo>
                  <a:cubicBezTo>
                    <a:pt x="301" y="567"/>
                    <a:pt x="568" y="300"/>
                    <a:pt x="701" y="33"/>
                  </a:cubicBezTo>
                  <a:cubicBezTo>
                    <a:pt x="701" y="33"/>
                    <a:pt x="701"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9"/>
            <p:cNvSpPr/>
            <p:nvPr/>
          </p:nvSpPr>
          <p:spPr>
            <a:xfrm>
              <a:off x="3144925" y="4632100"/>
              <a:ext cx="31625" cy="71975"/>
            </a:xfrm>
            <a:custGeom>
              <a:avLst/>
              <a:gdLst/>
              <a:ahLst/>
              <a:cxnLst/>
              <a:rect l="l" t="t" r="r" b="b"/>
              <a:pathLst>
                <a:path w="1265" h="2879" extrusionOk="0">
                  <a:moveTo>
                    <a:pt x="34" y="0"/>
                  </a:moveTo>
                  <a:cubicBezTo>
                    <a:pt x="34" y="0"/>
                    <a:pt x="0" y="34"/>
                    <a:pt x="34" y="34"/>
                  </a:cubicBezTo>
                  <a:cubicBezTo>
                    <a:pt x="1107" y="554"/>
                    <a:pt x="1197" y="1740"/>
                    <a:pt x="1108" y="2788"/>
                  </a:cubicBezTo>
                  <a:lnTo>
                    <a:pt x="1108" y="2788"/>
                  </a:lnTo>
                  <a:cubicBezTo>
                    <a:pt x="1265" y="1730"/>
                    <a:pt x="1151" y="460"/>
                    <a:pt x="34" y="0"/>
                  </a:cubicBezTo>
                  <a:close/>
                  <a:moveTo>
                    <a:pt x="1108" y="2788"/>
                  </a:moveTo>
                  <a:lnTo>
                    <a:pt x="1108" y="2788"/>
                  </a:lnTo>
                  <a:cubicBezTo>
                    <a:pt x="1106" y="2804"/>
                    <a:pt x="1103" y="2820"/>
                    <a:pt x="1101" y="2836"/>
                  </a:cubicBezTo>
                  <a:cubicBezTo>
                    <a:pt x="1101" y="2836"/>
                    <a:pt x="1080" y="2878"/>
                    <a:pt x="1088" y="2878"/>
                  </a:cubicBezTo>
                  <a:cubicBezTo>
                    <a:pt x="1090" y="2878"/>
                    <a:pt x="1094" y="2876"/>
                    <a:pt x="1101" y="2869"/>
                  </a:cubicBezTo>
                  <a:cubicBezTo>
                    <a:pt x="1103" y="2842"/>
                    <a:pt x="1106" y="2815"/>
                    <a:pt x="1108" y="27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9"/>
            <p:cNvSpPr/>
            <p:nvPr/>
          </p:nvSpPr>
          <p:spPr>
            <a:xfrm>
              <a:off x="3173275" y="4636250"/>
              <a:ext cx="16700" cy="57800"/>
            </a:xfrm>
            <a:custGeom>
              <a:avLst/>
              <a:gdLst/>
              <a:ahLst/>
              <a:cxnLst/>
              <a:rect l="l" t="t" r="r" b="b"/>
              <a:pathLst>
                <a:path w="668" h="2312" extrusionOk="0">
                  <a:moveTo>
                    <a:pt x="34" y="1"/>
                  </a:moveTo>
                  <a:cubicBezTo>
                    <a:pt x="34" y="1"/>
                    <a:pt x="0" y="68"/>
                    <a:pt x="0" y="68"/>
                  </a:cubicBezTo>
                  <a:cubicBezTo>
                    <a:pt x="501" y="701"/>
                    <a:pt x="634" y="1502"/>
                    <a:pt x="367" y="2269"/>
                  </a:cubicBezTo>
                  <a:cubicBezTo>
                    <a:pt x="367" y="2269"/>
                    <a:pt x="346" y="2312"/>
                    <a:pt x="354" y="2312"/>
                  </a:cubicBezTo>
                  <a:cubicBezTo>
                    <a:pt x="357" y="2312"/>
                    <a:pt x="361" y="2309"/>
                    <a:pt x="367" y="2303"/>
                  </a:cubicBezTo>
                  <a:cubicBezTo>
                    <a:pt x="667" y="1502"/>
                    <a:pt x="567" y="6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9"/>
            <p:cNvSpPr/>
            <p:nvPr/>
          </p:nvSpPr>
          <p:spPr>
            <a:xfrm>
              <a:off x="3153250" y="4672125"/>
              <a:ext cx="3375" cy="7525"/>
            </a:xfrm>
            <a:custGeom>
              <a:avLst/>
              <a:gdLst/>
              <a:ahLst/>
              <a:cxnLst/>
              <a:rect l="l" t="t" r="r" b="b"/>
              <a:pathLst>
                <a:path w="135" h="301" extrusionOk="0">
                  <a:moveTo>
                    <a:pt x="34" y="0"/>
                  </a:moveTo>
                  <a:cubicBezTo>
                    <a:pt x="34" y="0"/>
                    <a:pt x="1" y="67"/>
                    <a:pt x="1" y="67"/>
                  </a:cubicBezTo>
                  <a:cubicBezTo>
                    <a:pt x="34" y="134"/>
                    <a:pt x="67" y="234"/>
                    <a:pt x="101" y="301"/>
                  </a:cubicBezTo>
                  <a:cubicBezTo>
                    <a:pt x="101" y="301"/>
                    <a:pt x="134" y="234"/>
                    <a:pt x="134" y="234"/>
                  </a:cubicBezTo>
                  <a:cubicBezTo>
                    <a:pt x="101" y="167"/>
                    <a:pt x="67"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9"/>
            <p:cNvSpPr/>
            <p:nvPr/>
          </p:nvSpPr>
          <p:spPr>
            <a:xfrm>
              <a:off x="3205800" y="4434450"/>
              <a:ext cx="20875" cy="24200"/>
            </a:xfrm>
            <a:custGeom>
              <a:avLst/>
              <a:gdLst/>
              <a:ahLst/>
              <a:cxnLst/>
              <a:rect l="l" t="t" r="r" b="b"/>
              <a:pathLst>
                <a:path w="835" h="968" extrusionOk="0">
                  <a:moveTo>
                    <a:pt x="834" y="0"/>
                  </a:moveTo>
                  <a:cubicBezTo>
                    <a:pt x="601" y="367"/>
                    <a:pt x="334" y="634"/>
                    <a:pt x="34" y="901"/>
                  </a:cubicBezTo>
                  <a:cubicBezTo>
                    <a:pt x="0" y="901"/>
                    <a:pt x="0" y="968"/>
                    <a:pt x="0" y="968"/>
                  </a:cubicBezTo>
                  <a:cubicBezTo>
                    <a:pt x="334" y="734"/>
                    <a:pt x="601" y="401"/>
                    <a:pt x="834" y="67"/>
                  </a:cubicBezTo>
                  <a:cubicBezTo>
                    <a:pt x="834" y="67"/>
                    <a:pt x="834"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9"/>
            <p:cNvSpPr/>
            <p:nvPr/>
          </p:nvSpPr>
          <p:spPr>
            <a:xfrm>
              <a:off x="3214975" y="44619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9"/>
            <p:cNvSpPr/>
            <p:nvPr/>
          </p:nvSpPr>
          <p:spPr>
            <a:xfrm>
              <a:off x="2949775" y="4554525"/>
              <a:ext cx="61750" cy="140975"/>
            </a:xfrm>
            <a:custGeom>
              <a:avLst/>
              <a:gdLst/>
              <a:ahLst/>
              <a:cxnLst/>
              <a:rect l="l" t="t" r="r" b="b"/>
              <a:pathLst>
                <a:path w="2470" h="5639" extrusionOk="0">
                  <a:moveTo>
                    <a:pt x="1" y="1"/>
                  </a:moveTo>
                  <a:cubicBezTo>
                    <a:pt x="1" y="1"/>
                    <a:pt x="1" y="1"/>
                    <a:pt x="1" y="34"/>
                  </a:cubicBezTo>
                  <a:cubicBezTo>
                    <a:pt x="34" y="2128"/>
                    <a:pt x="1061" y="4090"/>
                    <a:pt x="2454" y="5622"/>
                  </a:cubicBezTo>
                  <a:lnTo>
                    <a:pt x="2454" y="5622"/>
                  </a:lnTo>
                  <a:cubicBezTo>
                    <a:pt x="2454" y="5602"/>
                    <a:pt x="2469" y="5572"/>
                    <a:pt x="2469" y="5572"/>
                  </a:cubicBezTo>
                  <a:cubicBezTo>
                    <a:pt x="1201" y="3937"/>
                    <a:pt x="34" y="2136"/>
                    <a:pt x="1" y="1"/>
                  </a:cubicBezTo>
                  <a:close/>
                  <a:moveTo>
                    <a:pt x="2454" y="5622"/>
                  </a:moveTo>
                  <a:cubicBezTo>
                    <a:pt x="2454" y="5631"/>
                    <a:pt x="2458" y="5638"/>
                    <a:pt x="2469" y="5638"/>
                  </a:cubicBezTo>
                  <a:cubicBezTo>
                    <a:pt x="2464" y="5633"/>
                    <a:pt x="2459" y="5627"/>
                    <a:pt x="2454" y="56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9"/>
            <p:cNvSpPr/>
            <p:nvPr/>
          </p:nvSpPr>
          <p:spPr>
            <a:xfrm>
              <a:off x="2998975" y="4647925"/>
              <a:ext cx="35050" cy="51750"/>
            </a:xfrm>
            <a:custGeom>
              <a:avLst/>
              <a:gdLst/>
              <a:ahLst/>
              <a:cxnLst/>
              <a:rect l="l" t="t" r="r" b="b"/>
              <a:pathLst>
                <a:path w="1402" h="2070" extrusionOk="0">
                  <a:moveTo>
                    <a:pt x="67" y="1"/>
                  </a:moveTo>
                  <a:cubicBezTo>
                    <a:pt x="67" y="1"/>
                    <a:pt x="1" y="68"/>
                    <a:pt x="34" y="68"/>
                  </a:cubicBezTo>
                  <a:cubicBezTo>
                    <a:pt x="434" y="768"/>
                    <a:pt x="868" y="1469"/>
                    <a:pt x="1368" y="2069"/>
                  </a:cubicBezTo>
                  <a:cubicBezTo>
                    <a:pt x="1368" y="2069"/>
                    <a:pt x="1402" y="2002"/>
                    <a:pt x="1402" y="2002"/>
                  </a:cubicBezTo>
                  <a:cubicBezTo>
                    <a:pt x="935" y="1335"/>
                    <a:pt x="468" y="6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9"/>
            <p:cNvSpPr/>
            <p:nvPr/>
          </p:nvSpPr>
          <p:spPr>
            <a:xfrm>
              <a:off x="2958125" y="4645425"/>
              <a:ext cx="29200" cy="38400"/>
            </a:xfrm>
            <a:custGeom>
              <a:avLst/>
              <a:gdLst/>
              <a:ahLst/>
              <a:cxnLst/>
              <a:rect l="l" t="t" r="r" b="b"/>
              <a:pathLst>
                <a:path w="1168" h="1536" extrusionOk="0">
                  <a:moveTo>
                    <a:pt x="34" y="1"/>
                  </a:moveTo>
                  <a:cubicBezTo>
                    <a:pt x="34" y="1"/>
                    <a:pt x="0" y="34"/>
                    <a:pt x="34" y="34"/>
                  </a:cubicBezTo>
                  <a:cubicBezTo>
                    <a:pt x="331" y="562"/>
                    <a:pt x="693" y="1090"/>
                    <a:pt x="1153" y="1522"/>
                  </a:cubicBezTo>
                  <a:lnTo>
                    <a:pt x="1153" y="1522"/>
                  </a:lnTo>
                  <a:cubicBezTo>
                    <a:pt x="1151" y="1502"/>
                    <a:pt x="1168" y="1469"/>
                    <a:pt x="1168" y="1469"/>
                  </a:cubicBezTo>
                  <a:cubicBezTo>
                    <a:pt x="767" y="968"/>
                    <a:pt x="367" y="501"/>
                    <a:pt x="34" y="1"/>
                  </a:cubicBezTo>
                  <a:close/>
                  <a:moveTo>
                    <a:pt x="1153" y="1522"/>
                  </a:moveTo>
                  <a:lnTo>
                    <a:pt x="1153" y="1522"/>
                  </a:lnTo>
                  <a:cubicBezTo>
                    <a:pt x="1154" y="1530"/>
                    <a:pt x="1158" y="1535"/>
                    <a:pt x="1168" y="1535"/>
                  </a:cubicBezTo>
                  <a:cubicBezTo>
                    <a:pt x="1163" y="1531"/>
                    <a:pt x="1158" y="1526"/>
                    <a:pt x="1153" y="15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9"/>
            <p:cNvSpPr/>
            <p:nvPr/>
          </p:nvSpPr>
          <p:spPr>
            <a:xfrm>
              <a:off x="2928925" y="4685475"/>
              <a:ext cx="60900" cy="196825"/>
            </a:xfrm>
            <a:custGeom>
              <a:avLst/>
              <a:gdLst/>
              <a:ahLst/>
              <a:cxnLst/>
              <a:rect l="l" t="t" r="r" b="b"/>
              <a:pathLst>
                <a:path w="2436" h="7873" extrusionOk="0">
                  <a:moveTo>
                    <a:pt x="34" y="0"/>
                  </a:moveTo>
                  <a:cubicBezTo>
                    <a:pt x="34" y="0"/>
                    <a:pt x="1" y="100"/>
                    <a:pt x="1" y="133"/>
                  </a:cubicBezTo>
                  <a:cubicBezTo>
                    <a:pt x="134" y="400"/>
                    <a:pt x="301" y="634"/>
                    <a:pt x="468" y="901"/>
                  </a:cubicBezTo>
                  <a:cubicBezTo>
                    <a:pt x="434" y="934"/>
                    <a:pt x="434" y="967"/>
                    <a:pt x="434" y="1001"/>
                  </a:cubicBezTo>
                  <a:cubicBezTo>
                    <a:pt x="735" y="1801"/>
                    <a:pt x="1135" y="2569"/>
                    <a:pt x="1468" y="3402"/>
                  </a:cubicBezTo>
                  <a:cubicBezTo>
                    <a:pt x="1702" y="4070"/>
                    <a:pt x="1835" y="4737"/>
                    <a:pt x="1969" y="5437"/>
                  </a:cubicBezTo>
                  <a:cubicBezTo>
                    <a:pt x="1902" y="6305"/>
                    <a:pt x="1769" y="7272"/>
                    <a:pt x="2302" y="7872"/>
                  </a:cubicBezTo>
                  <a:cubicBezTo>
                    <a:pt x="2302" y="7872"/>
                    <a:pt x="2402" y="7639"/>
                    <a:pt x="2402" y="7572"/>
                  </a:cubicBezTo>
                  <a:cubicBezTo>
                    <a:pt x="2002" y="6138"/>
                    <a:pt x="2436" y="4703"/>
                    <a:pt x="2069" y="3269"/>
                  </a:cubicBezTo>
                  <a:cubicBezTo>
                    <a:pt x="1735" y="2035"/>
                    <a:pt x="968" y="8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9"/>
            <p:cNvSpPr/>
            <p:nvPr/>
          </p:nvSpPr>
          <p:spPr>
            <a:xfrm>
              <a:off x="2989850" y="4791975"/>
              <a:ext cx="121725" cy="206225"/>
            </a:xfrm>
            <a:custGeom>
              <a:avLst/>
              <a:gdLst/>
              <a:ahLst/>
              <a:cxnLst/>
              <a:rect l="l" t="t" r="r" b="b"/>
              <a:pathLst>
                <a:path w="4869" h="8249" extrusionOk="0">
                  <a:moveTo>
                    <a:pt x="312" y="0"/>
                  </a:moveTo>
                  <a:cubicBezTo>
                    <a:pt x="310" y="0"/>
                    <a:pt x="306" y="3"/>
                    <a:pt x="299" y="10"/>
                  </a:cubicBezTo>
                  <a:cubicBezTo>
                    <a:pt x="296" y="51"/>
                    <a:pt x="293" y="92"/>
                    <a:pt x="290" y="133"/>
                  </a:cubicBezTo>
                  <a:lnTo>
                    <a:pt x="290" y="133"/>
                  </a:lnTo>
                  <a:cubicBezTo>
                    <a:pt x="293" y="103"/>
                    <a:pt x="296" y="73"/>
                    <a:pt x="299" y="43"/>
                  </a:cubicBezTo>
                  <a:cubicBezTo>
                    <a:pt x="299" y="43"/>
                    <a:pt x="320" y="0"/>
                    <a:pt x="312" y="0"/>
                  </a:cubicBezTo>
                  <a:close/>
                  <a:moveTo>
                    <a:pt x="290" y="133"/>
                  </a:moveTo>
                  <a:cubicBezTo>
                    <a:pt x="1" y="3407"/>
                    <a:pt x="1927" y="6729"/>
                    <a:pt x="4836" y="8249"/>
                  </a:cubicBezTo>
                  <a:cubicBezTo>
                    <a:pt x="4836" y="8249"/>
                    <a:pt x="4869" y="8182"/>
                    <a:pt x="4836" y="8182"/>
                  </a:cubicBezTo>
                  <a:cubicBezTo>
                    <a:pt x="3568" y="7248"/>
                    <a:pt x="2400" y="6281"/>
                    <a:pt x="1533" y="4913"/>
                  </a:cubicBezTo>
                  <a:cubicBezTo>
                    <a:pt x="621" y="3480"/>
                    <a:pt x="186" y="1825"/>
                    <a:pt x="290" y="1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9"/>
            <p:cNvSpPr/>
            <p:nvPr/>
          </p:nvSpPr>
          <p:spPr>
            <a:xfrm>
              <a:off x="2998150" y="4878925"/>
              <a:ext cx="103425" cy="124300"/>
            </a:xfrm>
            <a:custGeom>
              <a:avLst/>
              <a:gdLst/>
              <a:ahLst/>
              <a:cxnLst/>
              <a:rect l="l" t="t" r="r" b="b"/>
              <a:pathLst>
                <a:path w="4137" h="4972" extrusionOk="0">
                  <a:moveTo>
                    <a:pt x="34" y="1"/>
                  </a:moveTo>
                  <a:cubicBezTo>
                    <a:pt x="34" y="1"/>
                    <a:pt x="0" y="68"/>
                    <a:pt x="34" y="68"/>
                  </a:cubicBezTo>
                  <a:cubicBezTo>
                    <a:pt x="734" y="2002"/>
                    <a:pt x="2202" y="4037"/>
                    <a:pt x="4103" y="4971"/>
                  </a:cubicBezTo>
                  <a:cubicBezTo>
                    <a:pt x="4103" y="4971"/>
                    <a:pt x="4137" y="4904"/>
                    <a:pt x="4103" y="4904"/>
                  </a:cubicBezTo>
                  <a:cubicBezTo>
                    <a:pt x="3269" y="4271"/>
                    <a:pt x="2469" y="3670"/>
                    <a:pt x="1768" y="2870"/>
                  </a:cubicBezTo>
                  <a:cubicBezTo>
                    <a:pt x="1034" y="2002"/>
                    <a:pt x="467" y="10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9"/>
            <p:cNvSpPr/>
            <p:nvPr/>
          </p:nvSpPr>
          <p:spPr>
            <a:xfrm>
              <a:off x="3028175" y="4878925"/>
              <a:ext cx="97575" cy="107600"/>
            </a:xfrm>
            <a:custGeom>
              <a:avLst/>
              <a:gdLst/>
              <a:ahLst/>
              <a:cxnLst/>
              <a:rect l="l" t="t" r="r" b="b"/>
              <a:pathLst>
                <a:path w="3903" h="4304" extrusionOk="0">
                  <a:moveTo>
                    <a:pt x="0" y="1"/>
                  </a:moveTo>
                  <a:cubicBezTo>
                    <a:pt x="0" y="1"/>
                    <a:pt x="0" y="34"/>
                    <a:pt x="0" y="34"/>
                  </a:cubicBezTo>
                  <a:cubicBezTo>
                    <a:pt x="867" y="1735"/>
                    <a:pt x="2002" y="3570"/>
                    <a:pt x="3870" y="4304"/>
                  </a:cubicBezTo>
                  <a:cubicBezTo>
                    <a:pt x="3870" y="4304"/>
                    <a:pt x="3903" y="4204"/>
                    <a:pt x="3903" y="4204"/>
                  </a:cubicBezTo>
                  <a:cubicBezTo>
                    <a:pt x="2135" y="3270"/>
                    <a:pt x="934" y="176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9"/>
            <p:cNvSpPr/>
            <p:nvPr/>
          </p:nvSpPr>
          <p:spPr>
            <a:xfrm>
              <a:off x="3081550" y="4930650"/>
              <a:ext cx="46725" cy="42550"/>
            </a:xfrm>
            <a:custGeom>
              <a:avLst/>
              <a:gdLst/>
              <a:ahLst/>
              <a:cxnLst/>
              <a:rect l="l" t="t" r="r" b="b"/>
              <a:pathLst>
                <a:path w="1869" h="1702" extrusionOk="0">
                  <a:moveTo>
                    <a:pt x="67" y="0"/>
                  </a:moveTo>
                  <a:cubicBezTo>
                    <a:pt x="67" y="0"/>
                    <a:pt x="0" y="100"/>
                    <a:pt x="33" y="100"/>
                  </a:cubicBezTo>
                  <a:cubicBezTo>
                    <a:pt x="567" y="701"/>
                    <a:pt x="1168" y="1301"/>
                    <a:pt x="1835" y="1701"/>
                  </a:cubicBezTo>
                  <a:cubicBezTo>
                    <a:pt x="1835" y="1701"/>
                    <a:pt x="1868" y="1635"/>
                    <a:pt x="1868" y="1601"/>
                  </a:cubicBezTo>
                  <a:cubicBezTo>
                    <a:pt x="1234" y="1101"/>
                    <a:pt x="600" y="6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3104050" y="4932300"/>
              <a:ext cx="22550" cy="22550"/>
            </a:xfrm>
            <a:custGeom>
              <a:avLst/>
              <a:gdLst/>
              <a:ahLst/>
              <a:cxnLst/>
              <a:rect l="l" t="t" r="r" b="b"/>
              <a:pathLst>
                <a:path w="902" h="902" extrusionOk="0">
                  <a:moveTo>
                    <a:pt x="67" y="1"/>
                  </a:moveTo>
                  <a:cubicBezTo>
                    <a:pt x="67" y="1"/>
                    <a:pt x="1" y="67"/>
                    <a:pt x="34" y="101"/>
                  </a:cubicBezTo>
                  <a:cubicBezTo>
                    <a:pt x="167" y="234"/>
                    <a:pt x="301" y="368"/>
                    <a:pt x="434" y="534"/>
                  </a:cubicBezTo>
                  <a:cubicBezTo>
                    <a:pt x="568" y="635"/>
                    <a:pt x="701" y="835"/>
                    <a:pt x="868" y="901"/>
                  </a:cubicBezTo>
                  <a:cubicBezTo>
                    <a:pt x="868" y="901"/>
                    <a:pt x="901" y="835"/>
                    <a:pt x="901" y="835"/>
                  </a:cubicBezTo>
                  <a:cubicBezTo>
                    <a:pt x="801" y="668"/>
                    <a:pt x="601" y="534"/>
                    <a:pt x="468" y="401"/>
                  </a:cubicBezTo>
                  <a:cubicBezTo>
                    <a:pt x="334" y="268"/>
                    <a:pt x="2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a:off x="3119075" y="4931475"/>
              <a:ext cx="10850" cy="10025"/>
            </a:xfrm>
            <a:custGeom>
              <a:avLst/>
              <a:gdLst/>
              <a:ahLst/>
              <a:cxnLst/>
              <a:rect l="l" t="t" r="r" b="b"/>
              <a:pathLst>
                <a:path w="434" h="401" extrusionOk="0">
                  <a:moveTo>
                    <a:pt x="33" y="0"/>
                  </a:moveTo>
                  <a:cubicBezTo>
                    <a:pt x="33" y="0"/>
                    <a:pt x="0" y="34"/>
                    <a:pt x="0" y="67"/>
                  </a:cubicBezTo>
                  <a:cubicBezTo>
                    <a:pt x="134" y="167"/>
                    <a:pt x="267" y="334"/>
                    <a:pt x="400" y="401"/>
                  </a:cubicBezTo>
                  <a:cubicBezTo>
                    <a:pt x="400" y="401"/>
                    <a:pt x="434" y="334"/>
                    <a:pt x="434" y="334"/>
                  </a:cubicBezTo>
                  <a:cubicBezTo>
                    <a:pt x="300" y="201"/>
                    <a:pt x="167" y="10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a:off x="3123225" y="4930500"/>
              <a:ext cx="10875" cy="3725"/>
            </a:xfrm>
            <a:custGeom>
              <a:avLst/>
              <a:gdLst/>
              <a:ahLst/>
              <a:cxnLst/>
              <a:rect l="l" t="t" r="r" b="b"/>
              <a:pathLst>
                <a:path w="435" h="149" extrusionOk="0">
                  <a:moveTo>
                    <a:pt x="204" y="1"/>
                  </a:moveTo>
                  <a:cubicBezTo>
                    <a:pt x="146" y="1"/>
                    <a:pt x="88" y="6"/>
                    <a:pt x="34" y="6"/>
                  </a:cubicBezTo>
                  <a:cubicBezTo>
                    <a:pt x="1" y="6"/>
                    <a:pt x="1" y="106"/>
                    <a:pt x="1" y="106"/>
                  </a:cubicBezTo>
                  <a:lnTo>
                    <a:pt x="201" y="106"/>
                  </a:lnTo>
                  <a:cubicBezTo>
                    <a:pt x="254" y="106"/>
                    <a:pt x="308" y="149"/>
                    <a:pt x="361" y="149"/>
                  </a:cubicBezTo>
                  <a:cubicBezTo>
                    <a:pt x="374" y="149"/>
                    <a:pt x="388" y="146"/>
                    <a:pt x="401" y="139"/>
                  </a:cubicBezTo>
                  <a:cubicBezTo>
                    <a:pt x="435" y="139"/>
                    <a:pt x="435" y="73"/>
                    <a:pt x="435" y="73"/>
                  </a:cubicBezTo>
                  <a:cubicBezTo>
                    <a:pt x="374" y="13"/>
                    <a:pt x="29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a:off x="3061525" y="4981500"/>
              <a:ext cx="327750" cy="117800"/>
            </a:xfrm>
            <a:custGeom>
              <a:avLst/>
              <a:gdLst/>
              <a:ahLst/>
              <a:cxnLst/>
              <a:rect l="l" t="t" r="r" b="b"/>
              <a:pathLst>
                <a:path w="13110" h="4712" extrusionOk="0">
                  <a:moveTo>
                    <a:pt x="0" y="1"/>
                  </a:moveTo>
                  <a:cubicBezTo>
                    <a:pt x="0" y="1"/>
                    <a:pt x="0" y="34"/>
                    <a:pt x="0" y="34"/>
                  </a:cubicBezTo>
                  <a:cubicBezTo>
                    <a:pt x="968" y="768"/>
                    <a:pt x="1969" y="1435"/>
                    <a:pt x="3003" y="2069"/>
                  </a:cubicBezTo>
                  <a:cubicBezTo>
                    <a:pt x="4070" y="2736"/>
                    <a:pt x="5171" y="3403"/>
                    <a:pt x="6305" y="3937"/>
                  </a:cubicBezTo>
                  <a:cubicBezTo>
                    <a:pt x="7440" y="4451"/>
                    <a:pt x="8670" y="4711"/>
                    <a:pt x="9904" y="4711"/>
                  </a:cubicBezTo>
                  <a:cubicBezTo>
                    <a:pt x="10990" y="4711"/>
                    <a:pt x="12079" y="4510"/>
                    <a:pt x="13110" y="4104"/>
                  </a:cubicBezTo>
                  <a:cubicBezTo>
                    <a:pt x="13110" y="4104"/>
                    <a:pt x="13110" y="4037"/>
                    <a:pt x="13110" y="4037"/>
                  </a:cubicBezTo>
                  <a:cubicBezTo>
                    <a:pt x="12119" y="4367"/>
                    <a:pt x="11088" y="4535"/>
                    <a:pt x="10059" y="4535"/>
                  </a:cubicBezTo>
                  <a:cubicBezTo>
                    <a:pt x="8801" y="4535"/>
                    <a:pt x="7546" y="4284"/>
                    <a:pt x="6372" y="3770"/>
                  </a:cubicBezTo>
                  <a:cubicBezTo>
                    <a:pt x="5238" y="3270"/>
                    <a:pt x="4203" y="2603"/>
                    <a:pt x="3136" y="2002"/>
                  </a:cubicBezTo>
                  <a:cubicBezTo>
                    <a:pt x="2069" y="1368"/>
                    <a:pt x="1001" y="7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a:off x="3523525" y="4322700"/>
              <a:ext cx="88425" cy="88425"/>
            </a:xfrm>
            <a:custGeom>
              <a:avLst/>
              <a:gdLst/>
              <a:ahLst/>
              <a:cxnLst/>
              <a:rect l="l" t="t" r="r" b="b"/>
              <a:pathLst>
                <a:path w="3537" h="3537" extrusionOk="0">
                  <a:moveTo>
                    <a:pt x="34" y="1"/>
                  </a:moveTo>
                  <a:cubicBezTo>
                    <a:pt x="34" y="1"/>
                    <a:pt x="0" y="34"/>
                    <a:pt x="0" y="34"/>
                  </a:cubicBezTo>
                  <a:cubicBezTo>
                    <a:pt x="1468" y="734"/>
                    <a:pt x="2636" y="2236"/>
                    <a:pt x="3503" y="3536"/>
                  </a:cubicBezTo>
                  <a:cubicBezTo>
                    <a:pt x="3503" y="3536"/>
                    <a:pt x="3536" y="3503"/>
                    <a:pt x="3536" y="3470"/>
                  </a:cubicBezTo>
                  <a:cubicBezTo>
                    <a:pt x="2736" y="2135"/>
                    <a:pt x="1468" y="6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a:off x="3559375" y="4360225"/>
              <a:ext cx="36725" cy="49225"/>
            </a:xfrm>
            <a:custGeom>
              <a:avLst/>
              <a:gdLst/>
              <a:ahLst/>
              <a:cxnLst/>
              <a:rect l="l" t="t" r="r" b="b"/>
              <a:pathLst>
                <a:path w="1469" h="1969" extrusionOk="0">
                  <a:moveTo>
                    <a:pt x="67" y="1"/>
                  </a:moveTo>
                  <a:cubicBezTo>
                    <a:pt x="67" y="1"/>
                    <a:pt x="1" y="101"/>
                    <a:pt x="34" y="101"/>
                  </a:cubicBezTo>
                  <a:cubicBezTo>
                    <a:pt x="634" y="634"/>
                    <a:pt x="1101" y="1235"/>
                    <a:pt x="1435" y="1969"/>
                  </a:cubicBezTo>
                  <a:cubicBezTo>
                    <a:pt x="1435" y="1969"/>
                    <a:pt x="1468" y="1869"/>
                    <a:pt x="1468" y="1869"/>
                  </a:cubicBezTo>
                  <a:cubicBezTo>
                    <a:pt x="1168" y="1135"/>
                    <a:pt x="668"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a:off x="3553550" y="4366900"/>
              <a:ext cx="30050" cy="41725"/>
            </a:xfrm>
            <a:custGeom>
              <a:avLst/>
              <a:gdLst/>
              <a:ahLst/>
              <a:cxnLst/>
              <a:rect l="l" t="t" r="r" b="b"/>
              <a:pathLst>
                <a:path w="1202" h="1669" extrusionOk="0">
                  <a:moveTo>
                    <a:pt x="67" y="1"/>
                  </a:moveTo>
                  <a:cubicBezTo>
                    <a:pt x="67" y="34"/>
                    <a:pt x="0" y="101"/>
                    <a:pt x="34" y="134"/>
                  </a:cubicBezTo>
                  <a:cubicBezTo>
                    <a:pt x="501" y="601"/>
                    <a:pt x="801" y="1135"/>
                    <a:pt x="1168" y="1668"/>
                  </a:cubicBezTo>
                  <a:cubicBezTo>
                    <a:pt x="1168" y="1668"/>
                    <a:pt x="1201" y="1602"/>
                    <a:pt x="1168" y="1602"/>
                  </a:cubicBezTo>
                  <a:cubicBezTo>
                    <a:pt x="934" y="1001"/>
                    <a:pt x="501" y="4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9"/>
            <p:cNvSpPr/>
            <p:nvPr/>
          </p:nvSpPr>
          <p:spPr>
            <a:xfrm>
              <a:off x="3547700" y="4371900"/>
              <a:ext cx="25875" cy="44225"/>
            </a:xfrm>
            <a:custGeom>
              <a:avLst/>
              <a:gdLst/>
              <a:ahLst/>
              <a:cxnLst/>
              <a:rect l="l" t="t" r="r" b="b"/>
              <a:pathLst>
                <a:path w="1035" h="1769" extrusionOk="0">
                  <a:moveTo>
                    <a:pt x="67" y="1"/>
                  </a:moveTo>
                  <a:cubicBezTo>
                    <a:pt x="67" y="1"/>
                    <a:pt x="1" y="67"/>
                    <a:pt x="34" y="101"/>
                  </a:cubicBezTo>
                  <a:cubicBezTo>
                    <a:pt x="468" y="601"/>
                    <a:pt x="735" y="1168"/>
                    <a:pt x="1001" y="1769"/>
                  </a:cubicBezTo>
                  <a:cubicBezTo>
                    <a:pt x="1001" y="1769"/>
                    <a:pt x="1035" y="1702"/>
                    <a:pt x="1035" y="1669"/>
                  </a:cubicBezTo>
                  <a:cubicBezTo>
                    <a:pt x="835" y="1068"/>
                    <a:pt x="468"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9"/>
            <p:cNvSpPr/>
            <p:nvPr/>
          </p:nvSpPr>
          <p:spPr>
            <a:xfrm>
              <a:off x="3546875" y="4386925"/>
              <a:ext cx="21700" cy="37550"/>
            </a:xfrm>
            <a:custGeom>
              <a:avLst/>
              <a:gdLst/>
              <a:ahLst/>
              <a:cxnLst/>
              <a:rect l="l" t="t" r="r" b="b"/>
              <a:pathLst>
                <a:path w="868" h="1502" extrusionOk="0">
                  <a:moveTo>
                    <a:pt x="67" y="0"/>
                  </a:moveTo>
                  <a:cubicBezTo>
                    <a:pt x="67" y="0"/>
                    <a:pt x="0" y="100"/>
                    <a:pt x="34" y="100"/>
                  </a:cubicBezTo>
                  <a:cubicBezTo>
                    <a:pt x="334" y="567"/>
                    <a:pt x="567" y="1034"/>
                    <a:pt x="834" y="1501"/>
                  </a:cubicBezTo>
                  <a:cubicBezTo>
                    <a:pt x="834" y="1501"/>
                    <a:pt x="868" y="1468"/>
                    <a:pt x="834" y="1434"/>
                  </a:cubicBezTo>
                  <a:cubicBezTo>
                    <a:pt x="667" y="934"/>
                    <a:pt x="367" y="4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a:off x="3541025" y="4401100"/>
              <a:ext cx="12550" cy="31700"/>
            </a:xfrm>
            <a:custGeom>
              <a:avLst/>
              <a:gdLst/>
              <a:ahLst/>
              <a:cxnLst/>
              <a:rect l="l" t="t" r="r" b="b"/>
              <a:pathLst>
                <a:path w="502" h="1268" extrusionOk="0">
                  <a:moveTo>
                    <a:pt x="68" y="0"/>
                  </a:moveTo>
                  <a:cubicBezTo>
                    <a:pt x="68" y="34"/>
                    <a:pt x="1" y="67"/>
                    <a:pt x="34" y="100"/>
                  </a:cubicBezTo>
                  <a:cubicBezTo>
                    <a:pt x="168" y="501"/>
                    <a:pt x="301" y="901"/>
                    <a:pt x="468" y="1268"/>
                  </a:cubicBezTo>
                  <a:cubicBezTo>
                    <a:pt x="468" y="1268"/>
                    <a:pt x="501" y="1234"/>
                    <a:pt x="501" y="1234"/>
                  </a:cubicBezTo>
                  <a:cubicBezTo>
                    <a:pt x="368" y="834"/>
                    <a:pt x="201" y="4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a:off x="3569375" y="4401100"/>
              <a:ext cx="25" cy="25"/>
            </a:xfrm>
            <a:custGeom>
              <a:avLst/>
              <a:gdLst/>
              <a:ahLst/>
              <a:cxnLst/>
              <a:rect l="l" t="t" r="r" b="b"/>
              <a:pathLst>
                <a:path w="1" h="1" extrusionOk="0">
                  <a:moveTo>
                    <a:pt x="1" y="0"/>
                  </a:move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a:off x="3607750" y="4385250"/>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a:off x="3259175" y="4493650"/>
              <a:ext cx="340250" cy="335275"/>
            </a:xfrm>
            <a:custGeom>
              <a:avLst/>
              <a:gdLst/>
              <a:ahLst/>
              <a:cxnLst/>
              <a:rect l="l" t="t" r="r" b="b"/>
              <a:pathLst>
                <a:path w="13610" h="13411" extrusionOk="0">
                  <a:moveTo>
                    <a:pt x="7239" y="1531"/>
                  </a:moveTo>
                  <a:cubicBezTo>
                    <a:pt x="7239" y="1531"/>
                    <a:pt x="7239" y="1533"/>
                    <a:pt x="7238" y="1535"/>
                  </a:cubicBezTo>
                  <a:lnTo>
                    <a:pt x="7238" y="1535"/>
                  </a:lnTo>
                  <a:cubicBezTo>
                    <a:pt x="7238" y="1535"/>
                    <a:pt x="7239" y="1535"/>
                    <a:pt x="7239" y="1535"/>
                  </a:cubicBezTo>
                  <a:cubicBezTo>
                    <a:pt x="7239" y="1532"/>
                    <a:pt x="7239" y="1531"/>
                    <a:pt x="7239" y="1531"/>
                  </a:cubicBezTo>
                  <a:close/>
                  <a:moveTo>
                    <a:pt x="8873" y="6172"/>
                  </a:moveTo>
                  <a:cubicBezTo>
                    <a:pt x="8914" y="6295"/>
                    <a:pt x="8917" y="6494"/>
                    <a:pt x="8906" y="6738"/>
                  </a:cubicBezTo>
                  <a:lnTo>
                    <a:pt x="8906" y="6738"/>
                  </a:lnTo>
                  <a:cubicBezTo>
                    <a:pt x="8873" y="6705"/>
                    <a:pt x="8873" y="6639"/>
                    <a:pt x="8840" y="6572"/>
                  </a:cubicBezTo>
                  <a:cubicBezTo>
                    <a:pt x="8840" y="6506"/>
                    <a:pt x="8873" y="6439"/>
                    <a:pt x="8840" y="6339"/>
                  </a:cubicBezTo>
                  <a:cubicBezTo>
                    <a:pt x="8873" y="6305"/>
                    <a:pt x="8873" y="6239"/>
                    <a:pt x="8873" y="6172"/>
                  </a:cubicBezTo>
                  <a:close/>
                  <a:moveTo>
                    <a:pt x="8904" y="6775"/>
                  </a:moveTo>
                  <a:cubicBezTo>
                    <a:pt x="8897" y="6917"/>
                    <a:pt x="8885" y="7074"/>
                    <a:pt x="8873" y="7239"/>
                  </a:cubicBezTo>
                  <a:cubicBezTo>
                    <a:pt x="8806" y="7440"/>
                    <a:pt x="8740" y="7606"/>
                    <a:pt x="8706" y="7806"/>
                  </a:cubicBezTo>
                  <a:cubicBezTo>
                    <a:pt x="8606" y="8140"/>
                    <a:pt x="8540" y="8507"/>
                    <a:pt x="8540" y="8874"/>
                  </a:cubicBezTo>
                  <a:lnTo>
                    <a:pt x="8506" y="8874"/>
                  </a:lnTo>
                  <a:cubicBezTo>
                    <a:pt x="8439" y="9041"/>
                    <a:pt x="8406" y="9124"/>
                    <a:pt x="8394" y="9124"/>
                  </a:cubicBezTo>
                  <a:cubicBezTo>
                    <a:pt x="8381" y="9124"/>
                    <a:pt x="8389" y="9041"/>
                    <a:pt x="8406" y="8874"/>
                  </a:cubicBezTo>
                  <a:cubicBezTo>
                    <a:pt x="8373" y="8440"/>
                    <a:pt x="8573" y="7973"/>
                    <a:pt x="8706" y="7540"/>
                  </a:cubicBezTo>
                  <a:cubicBezTo>
                    <a:pt x="8706" y="7440"/>
                    <a:pt x="8740" y="7373"/>
                    <a:pt x="8740" y="7339"/>
                  </a:cubicBezTo>
                  <a:cubicBezTo>
                    <a:pt x="8740" y="7306"/>
                    <a:pt x="8740" y="7273"/>
                    <a:pt x="8740" y="7239"/>
                  </a:cubicBezTo>
                  <a:cubicBezTo>
                    <a:pt x="8773" y="7206"/>
                    <a:pt x="8773" y="7139"/>
                    <a:pt x="8773" y="7073"/>
                  </a:cubicBezTo>
                  <a:cubicBezTo>
                    <a:pt x="8832" y="7013"/>
                    <a:pt x="8892" y="6875"/>
                    <a:pt x="8904" y="6775"/>
                  </a:cubicBezTo>
                  <a:close/>
                  <a:moveTo>
                    <a:pt x="3369" y="1"/>
                  </a:moveTo>
                  <a:cubicBezTo>
                    <a:pt x="3369" y="34"/>
                    <a:pt x="3302" y="134"/>
                    <a:pt x="3302" y="168"/>
                  </a:cubicBezTo>
                  <a:cubicBezTo>
                    <a:pt x="3936" y="1135"/>
                    <a:pt x="4837" y="1869"/>
                    <a:pt x="5971" y="2169"/>
                  </a:cubicBezTo>
                  <a:cubicBezTo>
                    <a:pt x="6104" y="2169"/>
                    <a:pt x="6205" y="2202"/>
                    <a:pt x="6305" y="2236"/>
                  </a:cubicBezTo>
                  <a:cubicBezTo>
                    <a:pt x="6471" y="2336"/>
                    <a:pt x="6571" y="2336"/>
                    <a:pt x="6705" y="2336"/>
                  </a:cubicBezTo>
                  <a:lnTo>
                    <a:pt x="6738" y="2336"/>
                  </a:lnTo>
                  <a:lnTo>
                    <a:pt x="6738" y="2369"/>
                  </a:lnTo>
                  <a:cubicBezTo>
                    <a:pt x="6772" y="2436"/>
                    <a:pt x="6772" y="2503"/>
                    <a:pt x="6805" y="2569"/>
                  </a:cubicBezTo>
                  <a:cubicBezTo>
                    <a:pt x="6838" y="3003"/>
                    <a:pt x="6805" y="2836"/>
                    <a:pt x="6972" y="3303"/>
                  </a:cubicBezTo>
                  <a:cubicBezTo>
                    <a:pt x="6972" y="3303"/>
                    <a:pt x="7005" y="3203"/>
                    <a:pt x="7038" y="3103"/>
                  </a:cubicBezTo>
                  <a:cubicBezTo>
                    <a:pt x="7105" y="3237"/>
                    <a:pt x="7172" y="3370"/>
                    <a:pt x="7239" y="3503"/>
                  </a:cubicBezTo>
                  <a:cubicBezTo>
                    <a:pt x="7239" y="3637"/>
                    <a:pt x="7305" y="3770"/>
                    <a:pt x="7439" y="3904"/>
                  </a:cubicBezTo>
                  <a:cubicBezTo>
                    <a:pt x="7439" y="3904"/>
                    <a:pt x="7472" y="3870"/>
                    <a:pt x="7472" y="3804"/>
                  </a:cubicBezTo>
                  <a:cubicBezTo>
                    <a:pt x="7706" y="4404"/>
                    <a:pt x="8039" y="4904"/>
                    <a:pt x="8406" y="5405"/>
                  </a:cubicBezTo>
                  <a:cubicBezTo>
                    <a:pt x="8573" y="5638"/>
                    <a:pt x="8706" y="5772"/>
                    <a:pt x="8806" y="5938"/>
                  </a:cubicBezTo>
                  <a:cubicBezTo>
                    <a:pt x="8806" y="5972"/>
                    <a:pt x="8773" y="6005"/>
                    <a:pt x="8773" y="6039"/>
                  </a:cubicBezTo>
                  <a:lnTo>
                    <a:pt x="8773" y="6139"/>
                  </a:lnTo>
                  <a:cubicBezTo>
                    <a:pt x="8740" y="6239"/>
                    <a:pt x="8673" y="6372"/>
                    <a:pt x="8673" y="6405"/>
                  </a:cubicBezTo>
                  <a:cubicBezTo>
                    <a:pt x="8673" y="7440"/>
                    <a:pt x="8273" y="8407"/>
                    <a:pt x="8139" y="9441"/>
                  </a:cubicBezTo>
                  <a:cubicBezTo>
                    <a:pt x="8039" y="9174"/>
                    <a:pt x="7872" y="8941"/>
                    <a:pt x="7739" y="8740"/>
                  </a:cubicBezTo>
                  <a:lnTo>
                    <a:pt x="7272" y="7973"/>
                  </a:lnTo>
                  <a:cubicBezTo>
                    <a:pt x="7272" y="7973"/>
                    <a:pt x="7139" y="8240"/>
                    <a:pt x="7172" y="8307"/>
                  </a:cubicBezTo>
                  <a:cubicBezTo>
                    <a:pt x="7339" y="8574"/>
                    <a:pt x="7505" y="8841"/>
                    <a:pt x="7672" y="9107"/>
                  </a:cubicBezTo>
                  <a:cubicBezTo>
                    <a:pt x="7806" y="9308"/>
                    <a:pt x="7906" y="9608"/>
                    <a:pt x="8139" y="9741"/>
                  </a:cubicBezTo>
                  <a:cubicBezTo>
                    <a:pt x="8139" y="9741"/>
                    <a:pt x="8139" y="9775"/>
                    <a:pt x="8139" y="9808"/>
                  </a:cubicBezTo>
                  <a:cubicBezTo>
                    <a:pt x="7872" y="10008"/>
                    <a:pt x="7639" y="10208"/>
                    <a:pt x="7439" y="10375"/>
                  </a:cubicBezTo>
                  <a:cubicBezTo>
                    <a:pt x="6638" y="11042"/>
                    <a:pt x="5904" y="11409"/>
                    <a:pt x="4904" y="11643"/>
                  </a:cubicBezTo>
                  <a:cubicBezTo>
                    <a:pt x="4503" y="11743"/>
                    <a:pt x="4070" y="11809"/>
                    <a:pt x="3669" y="11909"/>
                  </a:cubicBezTo>
                  <a:cubicBezTo>
                    <a:pt x="3369" y="12009"/>
                    <a:pt x="2969" y="12276"/>
                    <a:pt x="2669" y="12310"/>
                  </a:cubicBezTo>
                  <a:cubicBezTo>
                    <a:pt x="2631" y="12314"/>
                    <a:pt x="2595" y="12316"/>
                    <a:pt x="2560" y="12316"/>
                  </a:cubicBezTo>
                  <a:cubicBezTo>
                    <a:pt x="2062" y="12316"/>
                    <a:pt x="1773" y="11894"/>
                    <a:pt x="1368" y="11676"/>
                  </a:cubicBezTo>
                  <a:cubicBezTo>
                    <a:pt x="901" y="11409"/>
                    <a:pt x="534" y="11376"/>
                    <a:pt x="0" y="11342"/>
                  </a:cubicBezTo>
                  <a:cubicBezTo>
                    <a:pt x="0" y="11342"/>
                    <a:pt x="0" y="11376"/>
                    <a:pt x="0" y="11376"/>
                  </a:cubicBezTo>
                  <a:cubicBezTo>
                    <a:pt x="867" y="11876"/>
                    <a:pt x="1635" y="12510"/>
                    <a:pt x="2135" y="13377"/>
                  </a:cubicBezTo>
                  <a:cubicBezTo>
                    <a:pt x="2135" y="13410"/>
                    <a:pt x="2135" y="13410"/>
                    <a:pt x="2168" y="13410"/>
                  </a:cubicBezTo>
                  <a:cubicBezTo>
                    <a:pt x="3403" y="12710"/>
                    <a:pt x="4870" y="12877"/>
                    <a:pt x="6138" y="12210"/>
                  </a:cubicBezTo>
                  <a:cubicBezTo>
                    <a:pt x="6638" y="11909"/>
                    <a:pt x="7005" y="11509"/>
                    <a:pt x="7472" y="11142"/>
                  </a:cubicBezTo>
                  <a:cubicBezTo>
                    <a:pt x="7706" y="10942"/>
                    <a:pt x="7972" y="10742"/>
                    <a:pt x="8239" y="10575"/>
                  </a:cubicBezTo>
                  <a:cubicBezTo>
                    <a:pt x="8239" y="10608"/>
                    <a:pt x="8239" y="10642"/>
                    <a:pt x="8239" y="10642"/>
                  </a:cubicBezTo>
                  <a:cubicBezTo>
                    <a:pt x="8506" y="10442"/>
                    <a:pt x="8806" y="10308"/>
                    <a:pt x="9073" y="10108"/>
                  </a:cubicBezTo>
                  <a:cubicBezTo>
                    <a:pt x="9236" y="10227"/>
                    <a:pt x="9399" y="10273"/>
                    <a:pt x="9565" y="10273"/>
                  </a:cubicBezTo>
                  <a:cubicBezTo>
                    <a:pt x="9773" y="10273"/>
                    <a:pt x="9985" y="10201"/>
                    <a:pt x="10207" y="10108"/>
                  </a:cubicBezTo>
                  <a:cubicBezTo>
                    <a:pt x="10574" y="9941"/>
                    <a:pt x="10875" y="9808"/>
                    <a:pt x="11308" y="9775"/>
                  </a:cubicBezTo>
                  <a:lnTo>
                    <a:pt x="11442" y="9775"/>
                  </a:lnTo>
                  <a:cubicBezTo>
                    <a:pt x="12075" y="9808"/>
                    <a:pt x="12709" y="9841"/>
                    <a:pt x="13343" y="9875"/>
                  </a:cubicBezTo>
                  <a:cubicBezTo>
                    <a:pt x="13343" y="9875"/>
                    <a:pt x="13343" y="9875"/>
                    <a:pt x="13376" y="9841"/>
                  </a:cubicBezTo>
                  <a:cubicBezTo>
                    <a:pt x="13410" y="9875"/>
                    <a:pt x="13443" y="9875"/>
                    <a:pt x="13476" y="9908"/>
                  </a:cubicBezTo>
                  <a:cubicBezTo>
                    <a:pt x="13510" y="9908"/>
                    <a:pt x="13610" y="9608"/>
                    <a:pt x="13576" y="9574"/>
                  </a:cubicBezTo>
                  <a:cubicBezTo>
                    <a:pt x="13476" y="9508"/>
                    <a:pt x="13343" y="9441"/>
                    <a:pt x="13243" y="9408"/>
                  </a:cubicBezTo>
                  <a:cubicBezTo>
                    <a:pt x="12809" y="9207"/>
                    <a:pt x="12409" y="9074"/>
                    <a:pt x="11942" y="9007"/>
                  </a:cubicBezTo>
                  <a:cubicBezTo>
                    <a:pt x="11542" y="8841"/>
                    <a:pt x="11108" y="8841"/>
                    <a:pt x="10674" y="8807"/>
                  </a:cubicBezTo>
                  <a:cubicBezTo>
                    <a:pt x="10374" y="8707"/>
                    <a:pt x="10074" y="8574"/>
                    <a:pt x="9874" y="8307"/>
                  </a:cubicBezTo>
                  <a:cubicBezTo>
                    <a:pt x="9874" y="8307"/>
                    <a:pt x="9807" y="8440"/>
                    <a:pt x="9807" y="8474"/>
                  </a:cubicBezTo>
                  <a:cubicBezTo>
                    <a:pt x="9874" y="8574"/>
                    <a:pt x="9941" y="8674"/>
                    <a:pt x="10041" y="8740"/>
                  </a:cubicBezTo>
                  <a:cubicBezTo>
                    <a:pt x="9607" y="8674"/>
                    <a:pt x="9240" y="8507"/>
                    <a:pt x="8973" y="8107"/>
                  </a:cubicBezTo>
                  <a:cubicBezTo>
                    <a:pt x="8973" y="7840"/>
                    <a:pt x="9007" y="7506"/>
                    <a:pt x="9040" y="7273"/>
                  </a:cubicBezTo>
                  <a:cubicBezTo>
                    <a:pt x="9073" y="7106"/>
                    <a:pt x="9107" y="6973"/>
                    <a:pt x="9107" y="6806"/>
                  </a:cubicBezTo>
                  <a:cubicBezTo>
                    <a:pt x="9173" y="6572"/>
                    <a:pt x="9273" y="6305"/>
                    <a:pt x="9273" y="6039"/>
                  </a:cubicBezTo>
                  <a:cubicBezTo>
                    <a:pt x="9273" y="5338"/>
                    <a:pt x="8740" y="5038"/>
                    <a:pt x="8373" y="4504"/>
                  </a:cubicBezTo>
                  <a:cubicBezTo>
                    <a:pt x="7772" y="3670"/>
                    <a:pt x="7405" y="2703"/>
                    <a:pt x="7272" y="1702"/>
                  </a:cubicBezTo>
                  <a:cubicBezTo>
                    <a:pt x="7239" y="1702"/>
                    <a:pt x="7239" y="1702"/>
                    <a:pt x="7205" y="1735"/>
                  </a:cubicBezTo>
                  <a:cubicBezTo>
                    <a:pt x="7232" y="1681"/>
                    <a:pt x="7237" y="1560"/>
                    <a:pt x="7238" y="1535"/>
                  </a:cubicBezTo>
                  <a:lnTo>
                    <a:pt x="7238" y="1535"/>
                  </a:lnTo>
                  <a:cubicBezTo>
                    <a:pt x="7138" y="1602"/>
                    <a:pt x="7072" y="1702"/>
                    <a:pt x="6972" y="1735"/>
                  </a:cubicBezTo>
                  <a:cubicBezTo>
                    <a:pt x="6772" y="1669"/>
                    <a:pt x="6538" y="1669"/>
                    <a:pt x="6305" y="1635"/>
                  </a:cubicBezTo>
                  <a:cubicBezTo>
                    <a:pt x="5170" y="1435"/>
                    <a:pt x="4170" y="835"/>
                    <a:pt x="3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a:off x="3618600" y="4762175"/>
              <a:ext cx="54225" cy="84250"/>
            </a:xfrm>
            <a:custGeom>
              <a:avLst/>
              <a:gdLst/>
              <a:ahLst/>
              <a:cxnLst/>
              <a:rect l="l" t="t" r="r" b="b"/>
              <a:pathLst>
                <a:path w="2169" h="3370" extrusionOk="0">
                  <a:moveTo>
                    <a:pt x="33" y="1"/>
                  </a:moveTo>
                  <a:cubicBezTo>
                    <a:pt x="33" y="1"/>
                    <a:pt x="0" y="34"/>
                    <a:pt x="0" y="68"/>
                  </a:cubicBezTo>
                  <a:cubicBezTo>
                    <a:pt x="1168" y="835"/>
                    <a:pt x="1901" y="2002"/>
                    <a:pt x="2135" y="3370"/>
                  </a:cubicBezTo>
                  <a:cubicBezTo>
                    <a:pt x="2135" y="3370"/>
                    <a:pt x="2168" y="3303"/>
                    <a:pt x="2168" y="3270"/>
                  </a:cubicBezTo>
                  <a:cubicBezTo>
                    <a:pt x="2001" y="1902"/>
                    <a:pt x="1201" y="7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a:off x="3661950" y="4515350"/>
              <a:ext cx="2525" cy="5025"/>
            </a:xfrm>
            <a:custGeom>
              <a:avLst/>
              <a:gdLst/>
              <a:ahLst/>
              <a:cxnLst/>
              <a:rect l="l" t="t" r="r" b="b"/>
              <a:pathLst>
                <a:path w="101" h="201" extrusionOk="0">
                  <a:moveTo>
                    <a:pt x="67" y="0"/>
                  </a:moveTo>
                  <a:cubicBezTo>
                    <a:pt x="34" y="0"/>
                    <a:pt x="1" y="200"/>
                    <a:pt x="34" y="200"/>
                  </a:cubicBezTo>
                  <a:cubicBezTo>
                    <a:pt x="67" y="200"/>
                    <a:pt x="101"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a:off x="3666950" y="4449450"/>
              <a:ext cx="101775" cy="224600"/>
            </a:xfrm>
            <a:custGeom>
              <a:avLst/>
              <a:gdLst/>
              <a:ahLst/>
              <a:cxnLst/>
              <a:rect l="l" t="t" r="r" b="b"/>
              <a:pathLst>
                <a:path w="4071" h="8984" extrusionOk="0">
                  <a:moveTo>
                    <a:pt x="1" y="1"/>
                  </a:moveTo>
                  <a:cubicBezTo>
                    <a:pt x="2002" y="2636"/>
                    <a:pt x="3970" y="5505"/>
                    <a:pt x="3537" y="8974"/>
                  </a:cubicBezTo>
                  <a:cubicBezTo>
                    <a:pt x="3537" y="8981"/>
                    <a:pt x="3538" y="8983"/>
                    <a:pt x="3540" y="8983"/>
                  </a:cubicBezTo>
                  <a:cubicBezTo>
                    <a:pt x="3549" y="8983"/>
                    <a:pt x="3570" y="8941"/>
                    <a:pt x="3570" y="8941"/>
                  </a:cubicBezTo>
                  <a:cubicBezTo>
                    <a:pt x="4070" y="5538"/>
                    <a:pt x="2136" y="24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a:off x="3726175" y="4555375"/>
              <a:ext cx="23375" cy="131775"/>
            </a:xfrm>
            <a:custGeom>
              <a:avLst/>
              <a:gdLst/>
              <a:ahLst/>
              <a:cxnLst/>
              <a:rect l="l" t="t" r="r" b="b"/>
              <a:pathLst>
                <a:path w="935" h="5271" extrusionOk="0">
                  <a:moveTo>
                    <a:pt x="0" y="0"/>
                  </a:moveTo>
                  <a:cubicBezTo>
                    <a:pt x="0" y="0"/>
                    <a:pt x="0" y="34"/>
                    <a:pt x="0" y="34"/>
                  </a:cubicBezTo>
                  <a:cubicBezTo>
                    <a:pt x="667" y="1735"/>
                    <a:pt x="901" y="3503"/>
                    <a:pt x="634" y="5271"/>
                  </a:cubicBezTo>
                  <a:cubicBezTo>
                    <a:pt x="934" y="3503"/>
                    <a:pt x="767" y="16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a:off x="3728675" y="4598725"/>
              <a:ext cx="8350" cy="89500"/>
            </a:xfrm>
            <a:custGeom>
              <a:avLst/>
              <a:gdLst/>
              <a:ahLst/>
              <a:cxnLst/>
              <a:rect l="l" t="t" r="r" b="b"/>
              <a:pathLst>
                <a:path w="334" h="3580" extrusionOk="0">
                  <a:moveTo>
                    <a:pt x="67" y="1"/>
                  </a:moveTo>
                  <a:cubicBezTo>
                    <a:pt x="67" y="1"/>
                    <a:pt x="0" y="68"/>
                    <a:pt x="0" y="101"/>
                  </a:cubicBezTo>
                  <a:cubicBezTo>
                    <a:pt x="257" y="1225"/>
                    <a:pt x="267" y="2318"/>
                    <a:pt x="88" y="3440"/>
                  </a:cubicBezTo>
                  <a:lnTo>
                    <a:pt x="88" y="3440"/>
                  </a:lnTo>
                  <a:cubicBezTo>
                    <a:pt x="334" y="2303"/>
                    <a:pt x="326" y="1136"/>
                    <a:pt x="67" y="1"/>
                  </a:cubicBezTo>
                  <a:close/>
                  <a:moveTo>
                    <a:pt x="88" y="3440"/>
                  </a:moveTo>
                  <a:cubicBezTo>
                    <a:pt x="81" y="3472"/>
                    <a:pt x="74" y="3504"/>
                    <a:pt x="67" y="3537"/>
                  </a:cubicBezTo>
                  <a:cubicBezTo>
                    <a:pt x="67" y="3537"/>
                    <a:pt x="46" y="3579"/>
                    <a:pt x="54" y="3579"/>
                  </a:cubicBezTo>
                  <a:cubicBezTo>
                    <a:pt x="56" y="3579"/>
                    <a:pt x="60" y="3577"/>
                    <a:pt x="67" y="3570"/>
                  </a:cubicBezTo>
                  <a:cubicBezTo>
                    <a:pt x="74" y="3527"/>
                    <a:pt x="82" y="3483"/>
                    <a:pt x="88" y="3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a:off x="3456800" y="4470300"/>
              <a:ext cx="43400" cy="56900"/>
            </a:xfrm>
            <a:custGeom>
              <a:avLst/>
              <a:gdLst/>
              <a:ahLst/>
              <a:cxnLst/>
              <a:rect l="l" t="t" r="r" b="b"/>
              <a:pathLst>
                <a:path w="1736" h="2276" extrusionOk="0">
                  <a:moveTo>
                    <a:pt x="1735" y="1"/>
                  </a:moveTo>
                  <a:cubicBezTo>
                    <a:pt x="948" y="493"/>
                    <a:pt x="386" y="1308"/>
                    <a:pt x="51" y="2160"/>
                  </a:cubicBezTo>
                  <a:lnTo>
                    <a:pt x="51" y="2160"/>
                  </a:lnTo>
                  <a:cubicBezTo>
                    <a:pt x="448" y="1314"/>
                    <a:pt x="998" y="677"/>
                    <a:pt x="1702" y="101"/>
                  </a:cubicBezTo>
                  <a:cubicBezTo>
                    <a:pt x="1735" y="68"/>
                    <a:pt x="1735" y="1"/>
                    <a:pt x="1735" y="1"/>
                  </a:cubicBezTo>
                  <a:close/>
                  <a:moveTo>
                    <a:pt x="51" y="2160"/>
                  </a:moveTo>
                  <a:cubicBezTo>
                    <a:pt x="44" y="2174"/>
                    <a:pt x="37" y="2188"/>
                    <a:pt x="31" y="2203"/>
                  </a:cubicBezTo>
                  <a:lnTo>
                    <a:pt x="31" y="2203"/>
                  </a:lnTo>
                  <a:cubicBezTo>
                    <a:pt x="32" y="2203"/>
                    <a:pt x="33" y="2202"/>
                    <a:pt x="34" y="2202"/>
                  </a:cubicBezTo>
                  <a:cubicBezTo>
                    <a:pt x="40" y="2188"/>
                    <a:pt x="45" y="2174"/>
                    <a:pt x="51" y="2160"/>
                  </a:cubicBezTo>
                  <a:close/>
                  <a:moveTo>
                    <a:pt x="31" y="2203"/>
                  </a:moveTo>
                  <a:cubicBezTo>
                    <a:pt x="11" y="2207"/>
                    <a:pt x="4" y="2247"/>
                    <a:pt x="2" y="2266"/>
                  </a:cubicBezTo>
                  <a:lnTo>
                    <a:pt x="2" y="2266"/>
                  </a:lnTo>
                  <a:cubicBezTo>
                    <a:pt x="12" y="2245"/>
                    <a:pt x="21" y="2224"/>
                    <a:pt x="31" y="2203"/>
                  </a:cubicBezTo>
                  <a:close/>
                  <a:moveTo>
                    <a:pt x="2" y="2266"/>
                  </a:moveTo>
                  <a:lnTo>
                    <a:pt x="2" y="2266"/>
                  </a:lnTo>
                  <a:cubicBezTo>
                    <a:pt x="2" y="2267"/>
                    <a:pt x="1" y="2268"/>
                    <a:pt x="1" y="2269"/>
                  </a:cubicBezTo>
                  <a:cubicBezTo>
                    <a:pt x="1" y="2274"/>
                    <a:pt x="1" y="2276"/>
                    <a:pt x="1" y="2276"/>
                  </a:cubicBezTo>
                  <a:cubicBezTo>
                    <a:pt x="1" y="2276"/>
                    <a:pt x="1" y="2272"/>
                    <a:pt x="2" y="22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a:off x="3221650" y="4451125"/>
              <a:ext cx="15850" cy="19200"/>
            </a:xfrm>
            <a:custGeom>
              <a:avLst/>
              <a:gdLst/>
              <a:ahLst/>
              <a:cxnLst/>
              <a:rect l="l" t="t" r="r" b="b"/>
              <a:pathLst>
                <a:path w="634" h="768" extrusionOk="0">
                  <a:moveTo>
                    <a:pt x="634" y="1"/>
                  </a:moveTo>
                  <a:cubicBezTo>
                    <a:pt x="500" y="267"/>
                    <a:pt x="267" y="534"/>
                    <a:pt x="33" y="734"/>
                  </a:cubicBezTo>
                  <a:cubicBezTo>
                    <a:pt x="0" y="734"/>
                    <a:pt x="0" y="768"/>
                    <a:pt x="0" y="768"/>
                  </a:cubicBezTo>
                  <a:cubicBezTo>
                    <a:pt x="267" y="568"/>
                    <a:pt x="500" y="30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a:off x="3213300" y="4451950"/>
              <a:ext cx="37550" cy="40075"/>
            </a:xfrm>
            <a:custGeom>
              <a:avLst/>
              <a:gdLst/>
              <a:ahLst/>
              <a:cxnLst/>
              <a:rect l="l" t="t" r="r" b="b"/>
              <a:pathLst>
                <a:path w="1502" h="1603" extrusionOk="0">
                  <a:moveTo>
                    <a:pt x="1502" y="1"/>
                  </a:moveTo>
                  <a:cubicBezTo>
                    <a:pt x="1168" y="668"/>
                    <a:pt x="668" y="1168"/>
                    <a:pt x="34" y="1569"/>
                  </a:cubicBezTo>
                  <a:cubicBezTo>
                    <a:pt x="0" y="1569"/>
                    <a:pt x="0" y="1602"/>
                    <a:pt x="0" y="1602"/>
                  </a:cubicBezTo>
                  <a:cubicBezTo>
                    <a:pt x="701" y="1302"/>
                    <a:pt x="1201" y="701"/>
                    <a:pt x="1502" y="34"/>
                  </a:cubicBezTo>
                  <a:cubicBezTo>
                    <a:pt x="1502" y="34"/>
                    <a:pt x="1502" y="1"/>
                    <a:pt x="1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a:off x="3217475" y="4458625"/>
              <a:ext cx="42550" cy="45900"/>
            </a:xfrm>
            <a:custGeom>
              <a:avLst/>
              <a:gdLst/>
              <a:ahLst/>
              <a:cxnLst/>
              <a:rect l="l" t="t" r="r" b="b"/>
              <a:pathLst>
                <a:path w="1702" h="1836" extrusionOk="0">
                  <a:moveTo>
                    <a:pt x="1701" y="1"/>
                  </a:moveTo>
                  <a:cubicBezTo>
                    <a:pt x="1301" y="735"/>
                    <a:pt x="834" y="1469"/>
                    <a:pt x="0" y="1769"/>
                  </a:cubicBezTo>
                  <a:cubicBezTo>
                    <a:pt x="0" y="1769"/>
                    <a:pt x="0" y="1835"/>
                    <a:pt x="0" y="1835"/>
                  </a:cubicBezTo>
                  <a:cubicBezTo>
                    <a:pt x="834" y="1569"/>
                    <a:pt x="1335" y="801"/>
                    <a:pt x="1701" y="34"/>
                  </a:cubicBezTo>
                  <a:cubicBezTo>
                    <a:pt x="1701" y="34"/>
                    <a:pt x="1701"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9"/>
            <p:cNvSpPr/>
            <p:nvPr/>
          </p:nvSpPr>
          <p:spPr>
            <a:xfrm>
              <a:off x="3234975" y="4471975"/>
              <a:ext cx="34225" cy="37550"/>
            </a:xfrm>
            <a:custGeom>
              <a:avLst/>
              <a:gdLst/>
              <a:ahLst/>
              <a:cxnLst/>
              <a:rect l="l" t="t" r="r" b="b"/>
              <a:pathLst>
                <a:path w="1369" h="1502" extrusionOk="0">
                  <a:moveTo>
                    <a:pt x="1368" y="1"/>
                  </a:moveTo>
                  <a:cubicBezTo>
                    <a:pt x="1135" y="601"/>
                    <a:pt x="568" y="1001"/>
                    <a:pt x="34" y="1335"/>
                  </a:cubicBezTo>
                  <a:cubicBezTo>
                    <a:pt x="34" y="1363"/>
                    <a:pt x="34" y="1460"/>
                    <a:pt x="15" y="1492"/>
                  </a:cubicBezTo>
                  <a:lnTo>
                    <a:pt x="15" y="1492"/>
                  </a:lnTo>
                  <a:cubicBezTo>
                    <a:pt x="577" y="1095"/>
                    <a:pt x="1137" y="696"/>
                    <a:pt x="1368" y="34"/>
                  </a:cubicBezTo>
                  <a:cubicBezTo>
                    <a:pt x="1368" y="24"/>
                    <a:pt x="1368" y="12"/>
                    <a:pt x="1368" y="1"/>
                  </a:cubicBezTo>
                  <a:close/>
                  <a:moveTo>
                    <a:pt x="15" y="1492"/>
                  </a:moveTo>
                  <a:cubicBezTo>
                    <a:pt x="10" y="1495"/>
                    <a:pt x="5" y="1498"/>
                    <a:pt x="1" y="1502"/>
                  </a:cubicBezTo>
                  <a:cubicBezTo>
                    <a:pt x="6" y="1502"/>
                    <a:pt x="11" y="1498"/>
                    <a:pt x="15" y="14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9"/>
            <p:cNvSpPr/>
            <p:nvPr/>
          </p:nvSpPr>
          <p:spPr>
            <a:xfrm>
              <a:off x="3245000" y="4482825"/>
              <a:ext cx="32525" cy="40875"/>
            </a:xfrm>
            <a:custGeom>
              <a:avLst/>
              <a:gdLst/>
              <a:ahLst/>
              <a:cxnLst/>
              <a:rect l="l" t="t" r="r" b="b"/>
              <a:pathLst>
                <a:path w="1301" h="1635" extrusionOk="0">
                  <a:moveTo>
                    <a:pt x="1268" y="0"/>
                  </a:moveTo>
                  <a:cubicBezTo>
                    <a:pt x="967" y="601"/>
                    <a:pt x="567" y="1101"/>
                    <a:pt x="33" y="1501"/>
                  </a:cubicBezTo>
                  <a:cubicBezTo>
                    <a:pt x="5" y="1501"/>
                    <a:pt x="25" y="1599"/>
                    <a:pt x="11" y="1627"/>
                  </a:cubicBezTo>
                  <a:lnTo>
                    <a:pt x="11" y="1627"/>
                  </a:lnTo>
                  <a:cubicBezTo>
                    <a:pt x="573" y="1228"/>
                    <a:pt x="1002" y="697"/>
                    <a:pt x="1268" y="100"/>
                  </a:cubicBezTo>
                  <a:cubicBezTo>
                    <a:pt x="1268" y="67"/>
                    <a:pt x="1301" y="0"/>
                    <a:pt x="1268" y="0"/>
                  </a:cubicBezTo>
                  <a:close/>
                  <a:moveTo>
                    <a:pt x="11" y="1627"/>
                  </a:moveTo>
                  <a:lnTo>
                    <a:pt x="11" y="1627"/>
                  </a:lnTo>
                  <a:cubicBezTo>
                    <a:pt x="7" y="1630"/>
                    <a:pt x="4" y="1632"/>
                    <a:pt x="0" y="1635"/>
                  </a:cubicBezTo>
                  <a:cubicBezTo>
                    <a:pt x="5" y="1635"/>
                    <a:pt x="8" y="1632"/>
                    <a:pt x="11" y="16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3277500" y="4504500"/>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a:off x="3283350" y="4406050"/>
              <a:ext cx="119150" cy="70300"/>
            </a:xfrm>
            <a:custGeom>
              <a:avLst/>
              <a:gdLst/>
              <a:ahLst/>
              <a:cxnLst/>
              <a:rect l="l" t="t" r="r" b="b"/>
              <a:pathLst>
                <a:path w="4766" h="2812" extrusionOk="0">
                  <a:moveTo>
                    <a:pt x="3183" y="0"/>
                  </a:moveTo>
                  <a:cubicBezTo>
                    <a:pt x="3157" y="0"/>
                    <a:pt x="3130" y="1"/>
                    <a:pt x="3103" y="2"/>
                  </a:cubicBezTo>
                  <a:cubicBezTo>
                    <a:pt x="1702" y="69"/>
                    <a:pt x="701" y="1737"/>
                    <a:pt x="34" y="2738"/>
                  </a:cubicBezTo>
                  <a:cubicBezTo>
                    <a:pt x="34" y="2738"/>
                    <a:pt x="27" y="2758"/>
                    <a:pt x="19" y="2778"/>
                  </a:cubicBezTo>
                  <a:lnTo>
                    <a:pt x="19" y="2778"/>
                  </a:lnTo>
                  <a:cubicBezTo>
                    <a:pt x="683" y="1848"/>
                    <a:pt x="1479" y="666"/>
                    <a:pt x="2602" y="269"/>
                  </a:cubicBezTo>
                  <a:cubicBezTo>
                    <a:pt x="2765" y="211"/>
                    <a:pt x="2932" y="181"/>
                    <a:pt x="3097" y="181"/>
                  </a:cubicBezTo>
                  <a:cubicBezTo>
                    <a:pt x="3406" y="181"/>
                    <a:pt x="3709" y="285"/>
                    <a:pt x="3970" y="503"/>
                  </a:cubicBezTo>
                  <a:cubicBezTo>
                    <a:pt x="4604" y="1036"/>
                    <a:pt x="4670" y="1904"/>
                    <a:pt x="4504" y="2671"/>
                  </a:cubicBezTo>
                  <a:cubicBezTo>
                    <a:pt x="4504" y="2693"/>
                    <a:pt x="4507" y="2701"/>
                    <a:pt x="4512" y="2701"/>
                  </a:cubicBezTo>
                  <a:cubicBezTo>
                    <a:pt x="4522" y="2701"/>
                    <a:pt x="4537" y="2671"/>
                    <a:pt x="4537" y="2671"/>
                  </a:cubicBezTo>
                  <a:cubicBezTo>
                    <a:pt x="4766" y="1624"/>
                    <a:pt x="4514" y="0"/>
                    <a:pt x="3183" y="0"/>
                  </a:cubicBezTo>
                  <a:close/>
                  <a:moveTo>
                    <a:pt x="19" y="2778"/>
                  </a:moveTo>
                  <a:lnTo>
                    <a:pt x="19" y="2778"/>
                  </a:lnTo>
                  <a:cubicBezTo>
                    <a:pt x="13" y="2787"/>
                    <a:pt x="7" y="2796"/>
                    <a:pt x="0" y="2804"/>
                  </a:cubicBezTo>
                  <a:cubicBezTo>
                    <a:pt x="0" y="2809"/>
                    <a:pt x="1" y="2811"/>
                    <a:pt x="2" y="2811"/>
                  </a:cubicBezTo>
                  <a:cubicBezTo>
                    <a:pt x="6" y="2811"/>
                    <a:pt x="13" y="2795"/>
                    <a:pt x="19" y="27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3284175" y="4426550"/>
              <a:ext cx="80100" cy="66300"/>
            </a:xfrm>
            <a:custGeom>
              <a:avLst/>
              <a:gdLst/>
              <a:ahLst/>
              <a:cxnLst/>
              <a:rect l="l" t="t" r="r" b="b"/>
              <a:pathLst>
                <a:path w="3204" h="2652" extrusionOk="0">
                  <a:moveTo>
                    <a:pt x="2739" y="1"/>
                  </a:moveTo>
                  <a:cubicBezTo>
                    <a:pt x="2253" y="1"/>
                    <a:pt x="1691" y="519"/>
                    <a:pt x="1368" y="817"/>
                  </a:cubicBezTo>
                  <a:cubicBezTo>
                    <a:pt x="835" y="1317"/>
                    <a:pt x="401" y="1951"/>
                    <a:pt x="1" y="2585"/>
                  </a:cubicBezTo>
                  <a:cubicBezTo>
                    <a:pt x="1" y="2618"/>
                    <a:pt x="1" y="2651"/>
                    <a:pt x="1" y="2651"/>
                  </a:cubicBezTo>
                  <a:cubicBezTo>
                    <a:pt x="434" y="2051"/>
                    <a:pt x="801" y="1417"/>
                    <a:pt x="1335" y="917"/>
                  </a:cubicBezTo>
                  <a:cubicBezTo>
                    <a:pt x="1690" y="588"/>
                    <a:pt x="2217" y="124"/>
                    <a:pt x="2728" y="124"/>
                  </a:cubicBezTo>
                  <a:cubicBezTo>
                    <a:pt x="2890" y="124"/>
                    <a:pt x="3050" y="171"/>
                    <a:pt x="3203" y="283"/>
                  </a:cubicBezTo>
                  <a:cubicBezTo>
                    <a:pt x="3203" y="283"/>
                    <a:pt x="3203" y="216"/>
                    <a:pt x="3203" y="216"/>
                  </a:cubicBezTo>
                  <a:cubicBezTo>
                    <a:pt x="3066" y="62"/>
                    <a:pt x="2907"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9"/>
            <p:cNvSpPr/>
            <p:nvPr/>
          </p:nvSpPr>
          <p:spPr>
            <a:xfrm>
              <a:off x="3288350" y="4447450"/>
              <a:ext cx="74250" cy="55400"/>
            </a:xfrm>
            <a:custGeom>
              <a:avLst/>
              <a:gdLst/>
              <a:ahLst/>
              <a:cxnLst/>
              <a:rect l="l" t="t" r="r" b="b"/>
              <a:pathLst>
                <a:path w="2970" h="2216" extrusionOk="0">
                  <a:moveTo>
                    <a:pt x="2501" y="0"/>
                  </a:moveTo>
                  <a:cubicBezTo>
                    <a:pt x="1480" y="0"/>
                    <a:pt x="551" y="1540"/>
                    <a:pt x="1" y="2149"/>
                  </a:cubicBezTo>
                  <a:cubicBezTo>
                    <a:pt x="1" y="2182"/>
                    <a:pt x="1" y="2216"/>
                    <a:pt x="1" y="2216"/>
                  </a:cubicBezTo>
                  <a:cubicBezTo>
                    <a:pt x="704" y="1421"/>
                    <a:pt x="1464" y="148"/>
                    <a:pt x="2614" y="148"/>
                  </a:cubicBezTo>
                  <a:cubicBezTo>
                    <a:pt x="2718" y="148"/>
                    <a:pt x="2825" y="159"/>
                    <a:pt x="2936" y="181"/>
                  </a:cubicBezTo>
                  <a:cubicBezTo>
                    <a:pt x="2969" y="181"/>
                    <a:pt x="2969" y="114"/>
                    <a:pt x="2969" y="114"/>
                  </a:cubicBezTo>
                  <a:cubicBezTo>
                    <a:pt x="2812" y="35"/>
                    <a:pt x="2655" y="0"/>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9"/>
            <p:cNvSpPr/>
            <p:nvPr/>
          </p:nvSpPr>
          <p:spPr>
            <a:xfrm>
              <a:off x="3317550" y="4486150"/>
              <a:ext cx="25" cy="850"/>
            </a:xfrm>
            <a:custGeom>
              <a:avLst/>
              <a:gdLst/>
              <a:ahLst/>
              <a:cxnLst/>
              <a:rect l="l" t="t" r="r" b="b"/>
              <a:pathLst>
                <a:path w="1" h="34"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a:off x="3381750" y="4396100"/>
              <a:ext cx="44225" cy="59225"/>
            </a:xfrm>
            <a:custGeom>
              <a:avLst/>
              <a:gdLst/>
              <a:ahLst/>
              <a:cxnLst/>
              <a:rect l="l" t="t" r="r" b="b"/>
              <a:pathLst>
                <a:path w="1769" h="2369" extrusionOk="0">
                  <a:moveTo>
                    <a:pt x="34" y="0"/>
                  </a:moveTo>
                  <a:cubicBezTo>
                    <a:pt x="34" y="0"/>
                    <a:pt x="1" y="100"/>
                    <a:pt x="34" y="100"/>
                  </a:cubicBezTo>
                  <a:cubicBezTo>
                    <a:pt x="1068" y="334"/>
                    <a:pt x="1702" y="1301"/>
                    <a:pt x="1502" y="2368"/>
                  </a:cubicBezTo>
                  <a:cubicBezTo>
                    <a:pt x="1769" y="1268"/>
                    <a:pt x="1135"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a:off x="3410950" y="4411925"/>
              <a:ext cx="25" cy="875"/>
            </a:xfrm>
            <a:custGeom>
              <a:avLst/>
              <a:gdLst/>
              <a:ahLst/>
              <a:cxnLst/>
              <a:rect l="l" t="t" r="r" b="b"/>
              <a:pathLst>
                <a:path w="1" h="35"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a:off x="3144925" y="4735375"/>
              <a:ext cx="77225" cy="71025"/>
            </a:xfrm>
            <a:custGeom>
              <a:avLst/>
              <a:gdLst/>
              <a:ahLst/>
              <a:cxnLst/>
              <a:rect l="l" t="t" r="r" b="b"/>
              <a:pathLst>
                <a:path w="3089" h="2841" extrusionOk="0">
                  <a:moveTo>
                    <a:pt x="707" y="1"/>
                  </a:moveTo>
                  <a:cubicBezTo>
                    <a:pt x="491" y="1"/>
                    <a:pt x="265" y="34"/>
                    <a:pt x="34" y="106"/>
                  </a:cubicBezTo>
                  <a:cubicBezTo>
                    <a:pt x="0" y="139"/>
                    <a:pt x="0" y="206"/>
                    <a:pt x="0" y="206"/>
                  </a:cubicBezTo>
                  <a:cubicBezTo>
                    <a:pt x="189" y="152"/>
                    <a:pt x="378" y="127"/>
                    <a:pt x="563" y="127"/>
                  </a:cubicBezTo>
                  <a:cubicBezTo>
                    <a:pt x="1882" y="127"/>
                    <a:pt x="3007" y="1399"/>
                    <a:pt x="2569" y="2774"/>
                  </a:cubicBezTo>
                  <a:cubicBezTo>
                    <a:pt x="2569" y="2794"/>
                    <a:pt x="2569" y="2825"/>
                    <a:pt x="2569" y="2841"/>
                  </a:cubicBezTo>
                  <a:cubicBezTo>
                    <a:pt x="3089" y="1396"/>
                    <a:pt x="2107"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a:off x="3186625" y="4758850"/>
              <a:ext cx="15825" cy="56725"/>
            </a:xfrm>
            <a:custGeom>
              <a:avLst/>
              <a:gdLst/>
              <a:ahLst/>
              <a:cxnLst/>
              <a:rect l="l" t="t" r="r" b="b"/>
              <a:pathLst>
                <a:path w="633" h="2269" extrusionOk="0">
                  <a:moveTo>
                    <a:pt x="67" y="0"/>
                  </a:moveTo>
                  <a:cubicBezTo>
                    <a:pt x="68" y="1"/>
                    <a:pt x="68" y="2"/>
                    <a:pt x="69" y="3"/>
                  </a:cubicBezTo>
                  <a:lnTo>
                    <a:pt x="69" y="3"/>
                  </a:lnTo>
                  <a:cubicBezTo>
                    <a:pt x="69" y="2"/>
                    <a:pt x="68" y="1"/>
                    <a:pt x="67" y="0"/>
                  </a:cubicBezTo>
                  <a:close/>
                  <a:moveTo>
                    <a:pt x="69" y="3"/>
                  </a:moveTo>
                  <a:lnTo>
                    <a:pt x="69" y="3"/>
                  </a:lnTo>
                  <a:cubicBezTo>
                    <a:pt x="94" y="40"/>
                    <a:pt x="1" y="135"/>
                    <a:pt x="33" y="167"/>
                  </a:cubicBezTo>
                  <a:cubicBezTo>
                    <a:pt x="500" y="768"/>
                    <a:pt x="534" y="1568"/>
                    <a:pt x="67" y="2202"/>
                  </a:cubicBezTo>
                  <a:cubicBezTo>
                    <a:pt x="67" y="2235"/>
                    <a:pt x="67" y="2269"/>
                    <a:pt x="67" y="2269"/>
                  </a:cubicBezTo>
                  <a:cubicBezTo>
                    <a:pt x="633" y="1669"/>
                    <a:pt x="601" y="638"/>
                    <a:pt x="69"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a:off x="3210800" y="4743850"/>
              <a:ext cx="24200" cy="66725"/>
            </a:xfrm>
            <a:custGeom>
              <a:avLst/>
              <a:gdLst/>
              <a:ahLst/>
              <a:cxnLst/>
              <a:rect l="l" t="t" r="r" b="b"/>
              <a:pathLst>
                <a:path w="968" h="2669" extrusionOk="0">
                  <a:moveTo>
                    <a:pt x="67" y="0"/>
                  </a:moveTo>
                  <a:cubicBezTo>
                    <a:pt x="67" y="0"/>
                    <a:pt x="0" y="133"/>
                    <a:pt x="34" y="133"/>
                  </a:cubicBezTo>
                  <a:cubicBezTo>
                    <a:pt x="701" y="767"/>
                    <a:pt x="901" y="1735"/>
                    <a:pt x="434" y="2569"/>
                  </a:cubicBezTo>
                  <a:cubicBezTo>
                    <a:pt x="434" y="2602"/>
                    <a:pt x="401" y="2669"/>
                    <a:pt x="434" y="2669"/>
                  </a:cubicBezTo>
                  <a:cubicBezTo>
                    <a:pt x="968" y="1835"/>
                    <a:pt x="801" y="6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a:off x="3239150" y="4794775"/>
              <a:ext cx="64250" cy="46650"/>
            </a:xfrm>
            <a:custGeom>
              <a:avLst/>
              <a:gdLst/>
              <a:ahLst/>
              <a:cxnLst/>
              <a:rect l="l" t="t" r="r" b="b"/>
              <a:pathLst>
                <a:path w="2570" h="1866" extrusionOk="0">
                  <a:moveTo>
                    <a:pt x="861" y="1"/>
                  </a:moveTo>
                  <a:cubicBezTo>
                    <a:pt x="575" y="1"/>
                    <a:pt x="281" y="118"/>
                    <a:pt x="1" y="398"/>
                  </a:cubicBezTo>
                  <a:cubicBezTo>
                    <a:pt x="1" y="431"/>
                    <a:pt x="1" y="532"/>
                    <a:pt x="1" y="532"/>
                  </a:cubicBezTo>
                  <a:cubicBezTo>
                    <a:pt x="212" y="338"/>
                    <a:pt x="470" y="256"/>
                    <a:pt x="735" y="256"/>
                  </a:cubicBezTo>
                  <a:cubicBezTo>
                    <a:pt x="972" y="256"/>
                    <a:pt x="1214" y="321"/>
                    <a:pt x="1435" y="431"/>
                  </a:cubicBezTo>
                  <a:cubicBezTo>
                    <a:pt x="2035" y="732"/>
                    <a:pt x="2269" y="1299"/>
                    <a:pt x="2502" y="1866"/>
                  </a:cubicBezTo>
                  <a:cubicBezTo>
                    <a:pt x="2502" y="1866"/>
                    <a:pt x="2569" y="1766"/>
                    <a:pt x="2569" y="1732"/>
                  </a:cubicBezTo>
                  <a:cubicBezTo>
                    <a:pt x="2397" y="921"/>
                    <a:pt x="1663"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a:off x="3275000" y="4823900"/>
              <a:ext cx="24225" cy="30875"/>
            </a:xfrm>
            <a:custGeom>
              <a:avLst/>
              <a:gdLst/>
              <a:ahLst/>
              <a:cxnLst/>
              <a:rect l="l" t="t" r="r" b="b"/>
              <a:pathLst>
                <a:path w="969" h="1235" extrusionOk="0">
                  <a:moveTo>
                    <a:pt x="134" y="0"/>
                  </a:moveTo>
                  <a:cubicBezTo>
                    <a:pt x="134" y="0"/>
                    <a:pt x="1" y="167"/>
                    <a:pt x="68" y="234"/>
                  </a:cubicBezTo>
                  <a:cubicBezTo>
                    <a:pt x="334" y="567"/>
                    <a:pt x="601" y="968"/>
                    <a:pt x="935" y="1235"/>
                  </a:cubicBezTo>
                  <a:cubicBezTo>
                    <a:pt x="935" y="1235"/>
                    <a:pt x="968" y="1134"/>
                    <a:pt x="968" y="1134"/>
                  </a:cubicBezTo>
                  <a:cubicBezTo>
                    <a:pt x="735" y="734"/>
                    <a:pt x="435" y="3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a:off x="3115725" y="4999025"/>
              <a:ext cx="201850" cy="96800"/>
            </a:xfrm>
            <a:custGeom>
              <a:avLst/>
              <a:gdLst/>
              <a:ahLst/>
              <a:cxnLst/>
              <a:rect l="l" t="t" r="r" b="b"/>
              <a:pathLst>
                <a:path w="8074" h="3872" extrusionOk="0">
                  <a:moveTo>
                    <a:pt x="1" y="0"/>
                  </a:moveTo>
                  <a:cubicBezTo>
                    <a:pt x="1" y="0"/>
                    <a:pt x="1" y="34"/>
                    <a:pt x="1" y="34"/>
                  </a:cubicBezTo>
                  <a:cubicBezTo>
                    <a:pt x="2230" y="2001"/>
                    <a:pt x="4814" y="3871"/>
                    <a:pt x="7879" y="3871"/>
                  </a:cubicBezTo>
                  <a:cubicBezTo>
                    <a:pt x="7933" y="3871"/>
                    <a:pt x="7986" y="3871"/>
                    <a:pt x="8040" y="3870"/>
                  </a:cubicBezTo>
                  <a:cubicBezTo>
                    <a:pt x="8073" y="3870"/>
                    <a:pt x="8073" y="3803"/>
                    <a:pt x="8073" y="3803"/>
                  </a:cubicBezTo>
                  <a:cubicBezTo>
                    <a:pt x="6539" y="3670"/>
                    <a:pt x="5071" y="3303"/>
                    <a:pt x="3703" y="2569"/>
                  </a:cubicBezTo>
                  <a:cubicBezTo>
                    <a:pt x="2369" y="1868"/>
                    <a:pt x="1202" y="9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a:off x="3586900" y="4742175"/>
              <a:ext cx="108425" cy="92575"/>
            </a:xfrm>
            <a:custGeom>
              <a:avLst/>
              <a:gdLst/>
              <a:ahLst/>
              <a:cxnLst/>
              <a:rect l="l" t="t" r="r" b="b"/>
              <a:pathLst>
                <a:path w="4337" h="3703" extrusionOk="0">
                  <a:moveTo>
                    <a:pt x="34" y="0"/>
                  </a:moveTo>
                  <a:cubicBezTo>
                    <a:pt x="34" y="0"/>
                    <a:pt x="0" y="67"/>
                    <a:pt x="34" y="67"/>
                  </a:cubicBezTo>
                  <a:cubicBezTo>
                    <a:pt x="934" y="267"/>
                    <a:pt x="1969" y="501"/>
                    <a:pt x="2669" y="1168"/>
                  </a:cubicBezTo>
                  <a:cubicBezTo>
                    <a:pt x="3403" y="1835"/>
                    <a:pt x="3670" y="2802"/>
                    <a:pt x="3970" y="3703"/>
                  </a:cubicBezTo>
                  <a:cubicBezTo>
                    <a:pt x="3970" y="3703"/>
                    <a:pt x="4003" y="3670"/>
                    <a:pt x="4003" y="3636"/>
                  </a:cubicBezTo>
                  <a:cubicBezTo>
                    <a:pt x="3803" y="2736"/>
                    <a:pt x="3470" y="1802"/>
                    <a:pt x="2836" y="1134"/>
                  </a:cubicBezTo>
                  <a:cubicBezTo>
                    <a:pt x="2769" y="1068"/>
                    <a:pt x="2669" y="968"/>
                    <a:pt x="2602" y="901"/>
                  </a:cubicBezTo>
                  <a:lnTo>
                    <a:pt x="2602" y="901"/>
                  </a:lnTo>
                  <a:cubicBezTo>
                    <a:pt x="3470" y="1435"/>
                    <a:pt x="3837" y="2402"/>
                    <a:pt x="4304" y="3303"/>
                  </a:cubicBezTo>
                  <a:cubicBezTo>
                    <a:pt x="4304" y="3303"/>
                    <a:pt x="4337" y="3236"/>
                    <a:pt x="4304" y="3236"/>
                  </a:cubicBezTo>
                  <a:cubicBezTo>
                    <a:pt x="3937" y="2169"/>
                    <a:pt x="3370" y="1034"/>
                    <a:pt x="2269" y="567"/>
                  </a:cubicBezTo>
                  <a:cubicBezTo>
                    <a:pt x="2269" y="567"/>
                    <a:pt x="2235" y="601"/>
                    <a:pt x="2235" y="667"/>
                  </a:cubicBezTo>
                  <a:cubicBezTo>
                    <a:pt x="1568" y="267"/>
                    <a:pt x="801" y="1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a:off x="3631925" y="4739950"/>
              <a:ext cx="75925" cy="70625"/>
            </a:xfrm>
            <a:custGeom>
              <a:avLst/>
              <a:gdLst/>
              <a:ahLst/>
              <a:cxnLst/>
              <a:rect l="l" t="t" r="r" b="b"/>
              <a:pathLst>
                <a:path w="3037" h="2825" extrusionOk="0">
                  <a:moveTo>
                    <a:pt x="301" y="0"/>
                  </a:moveTo>
                  <a:cubicBezTo>
                    <a:pt x="203" y="0"/>
                    <a:pt x="103" y="7"/>
                    <a:pt x="1" y="23"/>
                  </a:cubicBezTo>
                  <a:cubicBezTo>
                    <a:pt x="1" y="23"/>
                    <a:pt x="1" y="89"/>
                    <a:pt x="1" y="89"/>
                  </a:cubicBezTo>
                  <a:cubicBezTo>
                    <a:pt x="86" y="78"/>
                    <a:pt x="170" y="73"/>
                    <a:pt x="251" y="73"/>
                  </a:cubicBezTo>
                  <a:cubicBezTo>
                    <a:pt x="1669" y="73"/>
                    <a:pt x="2530" y="1658"/>
                    <a:pt x="3003" y="2825"/>
                  </a:cubicBezTo>
                  <a:cubicBezTo>
                    <a:pt x="3003" y="2825"/>
                    <a:pt x="3036" y="2758"/>
                    <a:pt x="3036" y="2758"/>
                  </a:cubicBezTo>
                  <a:cubicBezTo>
                    <a:pt x="2756" y="1510"/>
                    <a:pt x="171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a:off x="3684475" y="4756350"/>
              <a:ext cx="26700" cy="32550"/>
            </a:xfrm>
            <a:custGeom>
              <a:avLst/>
              <a:gdLst/>
              <a:ahLst/>
              <a:cxnLst/>
              <a:rect l="l" t="t" r="r" b="b"/>
              <a:pathLst>
                <a:path w="1068" h="1302" extrusionOk="0">
                  <a:moveTo>
                    <a:pt x="67" y="0"/>
                  </a:moveTo>
                  <a:cubicBezTo>
                    <a:pt x="67" y="0"/>
                    <a:pt x="0" y="134"/>
                    <a:pt x="34" y="167"/>
                  </a:cubicBezTo>
                  <a:cubicBezTo>
                    <a:pt x="234" y="334"/>
                    <a:pt x="434" y="501"/>
                    <a:pt x="601" y="701"/>
                  </a:cubicBezTo>
                  <a:cubicBezTo>
                    <a:pt x="667" y="801"/>
                    <a:pt x="767" y="901"/>
                    <a:pt x="834" y="1001"/>
                  </a:cubicBezTo>
                  <a:cubicBezTo>
                    <a:pt x="901" y="1101"/>
                    <a:pt x="934" y="1235"/>
                    <a:pt x="1034" y="1301"/>
                  </a:cubicBezTo>
                  <a:cubicBezTo>
                    <a:pt x="1034" y="1301"/>
                    <a:pt x="1068" y="1235"/>
                    <a:pt x="1068" y="1235"/>
                  </a:cubicBezTo>
                  <a:cubicBezTo>
                    <a:pt x="934" y="768"/>
                    <a:pt x="434" y="3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a:off x="3632775" y="4431950"/>
              <a:ext cx="74225" cy="95925"/>
            </a:xfrm>
            <a:custGeom>
              <a:avLst/>
              <a:gdLst/>
              <a:ahLst/>
              <a:cxnLst/>
              <a:rect l="l" t="t" r="r" b="b"/>
              <a:pathLst>
                <a:path w="2969" h="3837" extrusionOk="0">
                  <a:moveTo>
                    <a:pt x="0" y="0"/>
                  </a:moveTo>
                  <a:cubicBezTo>
                    <a:pt x="0" y="0"/>
                    <a:pt x="0" y="34"/>
                    <a:pt x="0" y="67"/>
                  </a:cubicBezTo>
                  <a:cubicBezTo>
                    <a:pt x="1001" y="1301"/>
                    <a:pt x="1901" y="2636"/>
                    <a:pt x="2936" y="3837"/>
                  </a:cubicBezTo>
                  <a:cubicBezTo>
                    <a:pt x="2936" y="3837"/>
                    <a:pt x="2969" y="3803"/>
                    <a:pt x="2969" y="3770"/>
                  </a:cubicBezTo>
                  <a:cubicBezTo>
                    <a:pt x="2102" y="2435"/>
                    <a:pt x="1001" y="12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a:off x="3647775" y="4466975"/>
              <a:ext cx="72575" cy="115100"/>
            </a:xfrm>
            <a:custGeom>
              <a:avLst/>
              <a:gdLst/>
              <a:ahLst/>
              <a:cxnLst/>
              <a:rect l="l" t="t" r="r" b="b"/>
              <a:pathLst>
                <a:path w="2903" h="4604" extrusionOk="0">
                  <a:moveTo>
                    <a:pt x="34" y="0"/>
                  </a:moveTo>
                  <a:cubicBezTo>
                    <a:pt x="34" y="0"/>
                    <a:pt x="1" y="67"/>
                    <a:pt x="34" y="100"/>
                  </a:cubicBezTo>
                  <a:cubicBezTo>
                    <a:pt x="1168" y="1468"/>
                    <a:pt x="2269" y="2903"/>
                    <a:pt x="2869" y="4604"/>
                  </a:cubicBezTo>
                  <a:cubicBezTo>
                    <a:pt x="2869" y="4604"/>
                    <a:pt x="2903" y="4570"/>
                    <a:pt x="2869" y="4570"/>
                  </a:cubicBezTo>
                  <a:cubicBezTo>
                    <a:pt x="2436" y="2802"/>
                    <a:pt x="1201" y="1368"/>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9"/>
            <p:cNvSpPr/>
            <p:nvPr/>
          </p:nvSpPr>
          <p:spPr>
            <a:xfrm>
              <a:off x="3691975" y="4545375"/>
              <a:ext cx="19200" cy="54225"/>
            </a:xfrm>
            <a:custGeom>
              <a:avLst/>
              <a:gdLst/>
              <a:ahLst/>
              <a:cxnLst/>
              <a:rect l="l" t="t" r="r" b="b"/>
              <a:pathLst>
                <a:path w="768" h="2169" extrusionOk="0">
                  <a:moveTo>
                    <a:pt x="34" y="0"/>
                  </a:moveTo>
                  <a:cubicBezTo>
                    <a:pt x="34" y="0"/>
                    <a:pt x="0" y="67"/>
                    <a:pt x="0" y="100"/>
                  </a:cubicBezTo>
                  <a:cubicBezTo>
                    <a:pt x="367" y="767"/>
                    <a:pt x="534" y="1468"/>
                    <a:pt x="734" y="2168"/>
                  </a:cubicBezTo>
                  <a:cubicBezTo>
                    <a:pt x="734" y="2168"/>
                    <a:pt x="768" y="2135"/>
                    <a:pt x="768" y="2102"/>
                  </a:cubicBezTo>
                  <a:cubicBezTo>
                    <a:pt x="701" y="1368"/>
                    <a:pt x="401"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9"/>
            <p:cNvSpPr/>
            <p:nvPr/>
          </p:nvSpPr>
          <p:spPr>
            <a:xfrm>
              <a:off x="3458925" y="4538450"/>
              <a:ext cx="43775" cy="87825"/>
            </a:xfrm>
            <a:custGeom>
              <a:avLst/>
              <a:gdLst/>
              <a:ahLst/>
              <a:cxnLst/>
              <a:rect l="l" t="t" r="r" b="b"/>
              <a:pathLst>
                <a:path w="1751" h="3513" extrusionOk="0">
                  <a:moveTo>
                    <a:pt x="262" y="1"/>
                  </a:moveTo>
                  <a:cubicBezTo>
                    <a:pt x="260" y="1"/>
                    <a:pt x="256" y="3"/>
                    <a:pt x="249" y="10"/>
                  </a:cubicBezTo>
                  <a:cubicBezTo>
                    <a:pt x="245" y="43"/>
                    <a:pt x="240" y="77"/>
                    <a:pt x="236" y="110"/>
                  </a:cubicBezTo>
                  <a:lnTo>
                    <a:pt x="236" y="110"/>
                  </a:lnTo>
                  <a:cubicBezTo>
                    <a:pt x="241" y="88"/>
                    <a:pt x="245" y="66"/>
                    <a:pt x="249" y="44"/>
                  </a:cubicBezTo>
                  <a:cubicBezTo>
                    <a:pt x="249" y="44"/>
                    <a:pt x="271" y="1"/>
                    <a:pt x="262" y="1"/>
                  </a:cubicBezTo>
                  <a:close/>
                  <a:moveTo>
                    <a:pt x="236" y="110"/>
                  </a:moveTo>
                  <a:lnTo>
                    <a:pt x="236" y="110"/>
                  </a:lnTo>
                  <a:cubicBezTo>
                    <a:pt x="1" y="1396"/>
                    <a:pt x="537" y="2890"/>
                    <a:pt x="1750" y="3513"/>
                  </a:cubicBezTo>
                  <a:cubicBezTo>
                    <a:pt x="1750" y="3513"/>
                    <a:pt x="1750" y="3479"/>
                    <a:pt x="1750" y="3479"/>
                  </a:cubicBezTo>
                  <a:cubicBezTo>
                    <a:pt x="708" y="2633"/>
                    <a:pt x="80" y="1468"/>
                    <a:pt x="236" y="1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9"/>
            <p:cNvSpPr/>
            <p:nvPr/>
          </p:nvSpPr>
          <p:spPr>
            <a:xfrm>
              <a:off x="3477650" y="4554525"/>
              <a:ext cx="40900" cy="64250"/>
            </a:xfrm>
            <a:custGeom>
              <a:avLst/>
              <a:gdLst/>
              <a:ahLst/>
              <a:cxnLst/>
              <a:rect l="l" t="t" r="r" b="b"/>
              <a:pathLst>
                <a:path w="1636" h="2570" extrusionOk="0">
                  <a:moveTo>
                    <a:pt x="34" y="1"/>
                  </a:moveTo>
                  <a:cubicBezTo>
                    <a:pt x="34" y="1"/>
                    <a:pt x="1" y="101"/>
                    <a:pt x="1" y="134"/>
                  </a:cubicBezTo>
                  <a:cubicBezTo>
                    <a:pt x="101" y="1102"/>
                    <a:pt x="634" y="2203"/>
                    <a:pt x="1602" y="2569"/>
                  </a:cubicBezTo>
                  <a:cubicBezTo>
                    <a:pt x="1602" y="2569"/>
                    <a:pt x="1635" y="2503"/>
                    <a:pt x="1635" y="2469"/>
                  </a:cubicBezTo>
                  <a:cubicBezTo>
                    <a:pt x="768" y="1836"/>
                    <a:pt x="167" y="1102"/>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9"/>
            <p:cNvSpPr/>
            <p:nvPr/>
          </p:nvSpPr>
          <p:spPr>
            <a:xfrm>
              <a:off x="3502675" y="4572875"/>
              <a:ext cx="30875" cy="43400"/>
            </a:xfrm>
            <a:custGeom>
              <a:avLst/>
              <a:gdLst/>
              <a:ahLst/>
              <a:cxnLst/>
              <a:rect l="l" t="t" r="r" b="b"/>
              <a:pathLst>
                <a:path w="1235" h="1736" extrusionOk="0">
                  <a:moveTo>
                    <a:pt x="34" y="1"/>
                  </a:moveTo>
                  <a:cubicBezTo>
                    <a:pt x="34" y="1"/>
                    <a:pt x="0" y="101"/>
                    <a:pt x="0" y="134"/>
                  </a:cubicBezTo>
                  <a:cubicBezTo>
                    <a:pt x="167" y="768"/>
                    <a:pt x="567" y="1469"/>
                    <a:pt x="1201" y="1735"/>
                  </a:cubicBezTo>
                  <a:cubicBezTo>
                    <a:pt x="1201" y="1735"/>
                    <a:pt x="1235" y="1669"/>
                    <a:pt x="1235" y="1669"/>
                  </a:cubicBezTo>
                  <a:cubicBezTo>
                    <a:pt x="668" y="1202"/>
                    <a:pt x="234"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9"/>
            <p:cNvSpPr/>
            <p:nvPr/>
          </p:nvSpPr>
          <p:spPr>
            <a:xfrm>
              <a:off x="3492675" y="4635425"/>
              <a:ext cx="20875" cy="65900"/>
            </a:xfrm>
            <a:custGeom>
              <a:avLst/>
              <a:gdLst/>
              <a:ahLst/>
              <a:cxnLst/>
              <a:rect l="l" t="t" r="r" b="b"/>
              <a:pathLst>
                <a:path w="835" h="2636" extrusionOk="0">
                  <a:moveTo>
                    <a:pt x="567" y="1"/>
                  </a:moveTo>
                  <a:lnTo>
                    <a:pt x="567" y="1"/>
                  </a:lnTo>
                  <a:cubicBezTo>
                    <a:pt x="67" y="734"/>
                    <a:pt x="0" y="2069"/>
                    <a:pt x="801" y="2636"/>
                  </a:cubicBezTo>
                  <a:cubicBezTo>
                    <a:pt x="801" y="2636"/>
                    <a:pt x="834" y="2602"/>
                    <a:pt x="834" y="2569"/>
                  </a:cubicBezTo>
                  <a:cubicBezTo>
                    <a:pt x="300" y="1769"/>
                    <a:pt x="0" y="1001"/>
                    <a:pt x="567" y="67"/>
                  </a:cubicBezTo>
                  <a:cubicBezTo>
                    <a:pt x="567" y="48"/>
                    <a:pt x="567" y="16"/>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9"/>
            <p:cNvSpPr/>
            <p:nvPr/>
          </p:nvSpPr>
          <p:spPr>
            <a:xfrm>
              <a:off x="3519350" y="4637925"/>
              <a:ext cx="3350" cy="1700"/>
            </a:xfrm>
            <a:custGeom>
              <a:avLst/>
              <a:gdLst/>
              <a:ahLst/>
              <a:cxnLst/>
              <a:rect l="l" t="t" r="r" b="b"/>
              <a:pathLst>
                <a:path w="134" h="68" extrusionOk="0">
                  <a:moveTo>
                    <a:pt x="1" y="1"/>
                  </a:moveTo>
                  <a:cubicBezTo>
                    <a:pt x="1" y="1"/>
                    <a:pt x="1" y="67"/>
                    <a:pt x="1" y="67"/>
                  </a:cubicBezTo>
                  <a:lnTo>
                    <a:pt x="101" y="67"/>
                  </a:lnTo>
                  <a:cubicBezTo>
                    <a:pt x="134" y="67"/>
                    <a:pt x="1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9"/>
            <p:cNvSpPr/>
            <p:nvPr/>
          </p:nvSpPr>
          <p:spPr>
            <a:xfrm>
              <a:off x="3244150" y="5036550"/>
              <a:ext cx="179325" cy="42775"/>
            </a:xfrm>
            <a:custGeom>
              <a:avLst/>
              <a:gdLst/>
              <a:ahLst/>
              <a:cxnLst/>
              <a:rect l="l" t="t" r="r" b="b"/>
              <a:pathLst>
                <a:path w="7173" h="1711" extrusionOk="0">
                  <a:moveTo>
                    <a:pt x="7172" y="0"/>
                  </a:moveTo>
                  <a:cubicBezTo>
                    <a:pt x="6639" y="434"/>
                    <a:pt x="6105" y="901"/>
                    <a:pt x="5471" y="1168"/>
                  </a:cubicBezTo>
                  <a:cubicBezTo>
                    <a:pt x="4904" y="1435"/>
                    <a:pt x="4270" y="1535"/>
                    <a:pt x="3670" y="1568"/>
                  </a:cubicBezTo>
                  <a:cubicBezTo>
                    <a:pt x="3558" y="1574"/>
                    <a:pt x="3445" y="1577"/>
                    <a:pt x="3333" y="1577"/>
                  </a:cubicBezTo>
                  <a:cubicBezTo>
                    <a:pt x="2812" y="1577"/>
                    <a:pt x="2290" y="1517"/>
                    <a:pt x="1769" y="1435"/>
                  </a:cubicBezTo>
                  <a:cubicBezTo>
                    <a:pt x="1202" y="1368"/>
                    <a:pt x="468" y="1368"/>
                    <a:pt x="34" y="1001"/>
                  </a:cubicBezTo>
                  <a:cubicBezTo>
                    <a:pt x="34" y="1001"/>
                    <a:pt x="1" y="1034"/>
                    <a:pt x="1" y="1034"/>
                  </a:cubicBezTo>
                  <a:cubicBezTo>
                    <a:pt x="468" y="1468"/>
                    <a:pt x="1135" y="1501"/>
                    <a:pt x="1735" y="1568"/>
                  </a:cubicBezTo>
                  <a:cubicBezTo>
                    <a:pt x="2312" y="1651"/>
                    <a:pt x="2888" y="1710"/>
                    <a:pt x="3446" y="1710"/>
                  </a:cubicBezTo>
                  <a:cubicBezTo>
                    <a:pt x="3566" y="1710"/>
                    <a:pt x="3685" y="1708"/>
                    <a:pt x="3803" y="1702"/>
                  </a:cubicBezTo>
                  <a:cubicBezTo>
                    <a:pt x="5171" y="1602"/>
                    <a:pt x="6205" y="1001"/>
                    <a:pt x="7172" y="67"/>
                  </a:cubicBezTo>
                  <a:cubicBezTo>
                    <a:pt x="7172" y="67"/>
                    <a:pt x="7172" y="0"/>
                    <a:pt x="7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9"/>
            <p:cNvSpPr/>
            <p:nvPr/>
          </p:nvSpPr>
          <p:spPr>
            <a:xfrm>
              <a:off x="3379250" y="4921475"/>
              <a:ext cx="284400" cy="160975"/>
            </a:xfrm>
            <a:custGeom>
              <a:avLst/>
              <a:gdLst/>
              <a:ahLst/>
              <a:cxnLst/>
              <a:rect l="l" t="t" r="r" b="b"/>
              <a:pathLst>
                <a:path w="11376" h="6439" extrusionOk="0">
                  <a:moveTo>
                    <a:pt x="11375" y="0"/>
                  </a:moveTo>
                  <a:cubicBezTo>
                    <a:pt x="10241" y="2035"/>
                    <a:pt x="7906" y="2602"/>
                    <a:pt x="5838" y="3269"/>
                  </a:cubicBezTo>
                  <a:cubicBezTo>
                    <a:pt x="4804" y="3603"/>
                    <a:pt x="3803" y="3970"/>
                    <a:pt x="2903" y="4570"/>
                  </a:cubicBezTo>
                  <a:cubicBezTo>
                    <a:pt x="1969" y="5237"/>
                    <a:pt x="1135" y="6004"/>
                    <a:pt x="34" y="6371"/>
                  </a:cubicBezTo>
                  <a:cubicBezTo>
                    <a:pt x="1" y="6371"/>
                    <a:pt x="1" y="6438"/>
                    <a:pt x="1" y="6438"/>
                  </a:cubicBezTo>
                  <a:cubicBezTo>
                    <a:pt x="1035" y="6205"/>
                    <a:pt x="1835" y="5504"/>
                    <a:pt x="2669" y="4870"/>
                  </a:cubicBezTo>
                  <a:cubicBezTo>
                    <a:pt x="3737" y="4103"/>
                    <a:pt x="4937" y="3669"/>
                    <a:pt x="6172" y="3302"/>
                  </a:cubicBezTo>
                  <a:cubicBezTo>
                    <a:pt x="8140" y="2702"/>
                    <a:pt x="10341" y="2035"/>
                    <a:pt x="11375" y="67"/>
                  </a:cubicBezTo>
                  <a:cubicBezTo>
                    <a:pt x="11375" y="67"/>
                    <a:pt x="11375" y="18"/>
                    <a:pt x="1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9"/>
            <p:cNvSpPr/>
            <p:nvPr/>
          </p:nvSpPr>
          <p:spPr>
            <a:xfrm>
              <a:off x="3460150" y="4875375"/>
              <a:ext cx="206000" cy="142025"/>
            </a:xfrm>
            <a:custGeom>
              <a:avLst/>
              <a:gdLst/>
              <a:ahLst/>
              <a:cxnLst/>
              <a:rect l="l" t="t" r="r" b="b"/>
              <a:pathLst>
                <a:path w="8240" h="5681" extrusionOk="0">
                  <a:moveTo>
                    <a:pt x="8236" y="0"/>
                  </a:moveTo>
                  <a:cubicBezTo>
                    <a:pt x="8228" y="0"/>
                    <a:pt x="8206" y="49"/>
                    <a:pt x="8206" y="76"/>
                  </a:cubicBezTo>
                  <a:cubicBezTo>
                    <a:pt x="7672" y="3879"/>
                    <a:pt x="2735" y="4246"/>
                    <a:pt x="0" y="5613"/>
                  </a:cubicBezTo>
                  <a:cubicBezTo>
                    <a:pt x="0" y="5613"/>
                    <a:pt x="0" y="5680"/>
                    <a:pt x="0" y="5680"/>
                  </a:cubicBezTo>
                  <a:cubicBezTo>
                    <a:pt x="2769" y="4246"/>
                    <a:pt x="7772" y="3979"/>
                    <a:pt x="8239" y="9"/>
                  </a:cubicBezTo>
                  <a:cubicBezTo>
                    <a:pt x="8239" y="3"/>
                    <a:pt x="8238" y="0"/>
                    <a:pt x="8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9"/>
            <p:cNvSpPr/>
            <p:nvPr/>
          </p:nvSpPr>
          <p:spPr>
            <a:xfrm>
              <a:off x="3468475" y="4863100"/>
              <a:ext cx="186825" cy="135950"/>
            </a:xfrm>
            <a:custGeom>
              <a:avLst/>
              <a:gdLst/>
              <a:ahLst/>
              <a:cxnLst/>
              <a:rect l="l" t="t" r="r" b="b"/>
              <a:pathLst>
                <a:path w="7473" h="5438" extrusionOk="0">
                  <a:moveTo>
                    <a:pt x="7439" y="0"/>
                  </a:moveTo>
                  <a:cubicBezTo>
                    <a:pt x="7406" y="0"/>
                    <a:pt x="7406" y="33"/>
                    <a:pt x="7406" y="67"/>
                  </a:cubicBezTo>
                  <a:cubicBezTo>
                    <a:pt x="7373" y="1968"/>
                    <a:pt x="5772" y="3136"/>
                    <a:pt x="4204" y="3903"/>
                  </a:cubicBezTo>
                  <a:cubicBezTo>
                    <a:pt x="2903" y="4537"/>
                    <a:pt x="1435" y="5004"/>
                    <a:pt x="34" y="5371"/>
                  </a:cubicBezTo>
                  <a:cubicBezTo>
                    <a:pt x="7" y="5397"/>
                    <a:pt x="24" y="5424"/>
                    <a:pt x="14" y="5434"/>
                  </a:cubicBezTo>
                  <a:lnTo>
                    <a:pt x="14" y="5434"/>
                  </a:lnTo>
                  <a:cubicBezTo>
                    <a:pt x="1911" y="4901"/>
                    <a:pt x="3807" y="4434"/>
                    <a:pt x="5471" y="3302"/>
                  </a:cubicBezTo>
                  <a:cubicBezTo>
                    <a:pt x="6539" y="2535"/>
                    <a:pt x="7473" y="1401"/>
                    <a:pt x="7439" y="0"/>
                  </a:cubicBezTo>
                  <a:close/>
                  <a:moveTo>
                    <a:pt x="14" y="5434"/>
                  </a:moveTo>
                  <a:lnTo>
                    <a:pt x="14" y="5434"/>
                  </a:lnTo>
                  <a:cubicBezTo>
                    <a:pt x="9" y="5435"/>
                    <a:pt x="5" y="5436"/>
                    <a:pt x="1" y="5437"/>
                  </a:cubicBezTo>
                  <a:cubicBezTo>
                    <a:pt x="7" y="5437"/>
                    <a:pt x="11" y="5436"/>
                    <a:pt x="14" y="5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9"/>
            <p:cNvSpPr/>
            <p:nvPr/>
          </p:nvSpPr>
          <p:spPr>
            <a:xfrm>
              <a:off x="3664450" y="4851250"/>
              <a:ext cx="26725" cy="72750"/>
            </a:xfrm>
            <a:custGeom>
              <a:avLst/>
              <a:gdLst/>
              <a:ahLst/>
              <a:cxnLst/>
              <a:rect l="l" t="t" r="r" b="b"/>
              <a:pathLst>
                <a:path w="1069" h="2910" extrusionOk="0">
                  <a:moveTo>
                    <a:pt x="1066" y="0"/>
                  </a:moveTo>
                  <a:cubicBezTo>
                    <a:pt x="1059" y="0"/>
                    <a:pt x="1035" y="74"/>
                    <a:pt x="1035" y="74"/>
                  </a:cubicBezTo>
                  <a:cubicBezTo>
                    <a:pt x="868" y="1075"/>
                    <a:pt x="534" y="2009"/>
                    <a:pt x="34" y="2876"/>
                  </a:cubicBezTo>
                  <a:cubicBezTo>
                    <a:pt x="34" y="2876"/>
                    <a:pt x="1" y="2909"/>
                    <a:pt x="34" y="2909"/>
                  </a:cubicBezTo>
                  <a:cubicBezTo>
                    <a:pt x="568" y="2009"/>
                    <a:pt x="901" y="1041"/>
                    <a:pt x="1068" y="7"/>
                  </a:cubicBezTo>
                  <a:cubicBezTo>
                    <a:pt x="1068" y="2"/>
                    <a:pt x="106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9"/>
            <p:cNvSpPr/>
            <p:nvPr/>
          </p:nvSpPr>
          <p:spPr>
            <a:xfrm>
              <a:off x="3691150" y="4857075"/>
              <a:ext cx="2525" cy="16525"/>
            </a:xfrm>
            <a:custGeom>
              <a:avLst/>
              <a:gdLst/>
              <a:ahLst/>
              <a:cxnLst/>
              <a:rect l="l" t="t" r="r" b="b"/>
              <a:pathLst>
                <a:path w="101" h="661" extrusionOk="0">
                  <a:moveTo>
                    <a:pt x="98" y="1"/>
                  </a:moveTo>
                  <a:cubicBezTo>
                    <a:pt x="91" y="1"/>
                    <a:pt x="67" y="74"/>
                    <a:pt x="67" y="74"/>
                  </a:cubicBezTo>
                  <a:cubicBezTo>
                    <a:pt x="33" y="274"/>
                    <a:pt x="33" y="475"/>
                    <a:pt x="0" y="641"/>
                  </a:cubicBezTo>
                  <a:cubicBezTo>
                    <a:pt x="0" y="655"/>
                    <a:pt x="1" y="660"/>
                    <a:pt x="4" y="660"/>
                  </a:cubicBezTo>
                  <a:cubicBezTo>
                    <a:pt x="12" y="660"/>
                    <a:pt x="33" y="575"/>
                    <a:pt x="33" y="575"/>
                  </a:cubicBezTo>
                  <a:cubicBezTo>
                    <a:pt x="67" y="375"/>
                    <a:pt x="67" y="174"/>
                    <a:pt x="100" y="8"/>
                  </a:cubicBezTo>
                  <a:cubicBezTo>
                    <a:pt x="100" y="3"/>
                    <a:pt x="100"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9"/>
            <p:cNvSpPr/>
            <p:nvPr/>
          </p:nvSpPr>
          <p:spPr>
            <a:xfrm>
              <a:off x="3518525" y="4834725"/>
              <a:ext cx="129275" cy="134300"/>
            </a:xfrm>
            <a:custGeom>
              <a:avLst/>
              <a:gdLst/>
              <a:ahLst/>
              <a:cxnLst/>
              <a:rect l="l" t="t" r="r" b="b"/>
              <a:pathLst>
                <a:path w="5171" h="5372" extrusionOk="0">
                  <a:moveTo>
                    <a:pt x="5137" y="1"/>
                  </a:moveTo>
                  <a:cubicBezTo>
                    <a:pt x="5137" y="1"/>
                    <a:pt x="5137" y="34"/>
                    <a:pt x="5137" y="34"/>
                  </a:cubicBezTo>
                  <a:cubicBezTo>
                    <a:pt x="5104" y="1569"/>
                    <a:pt x="4437" y="3003"/>
                    <a:pt x="3202" y="3937"/>
                  </a:cubicBezTo>
                  <a:cubicBezTo>
                    <a:pt x="2268" y="4638"/>
                    <a:pt x="1134" y="5005"/>
                    <a:pt x="34" y="5305"/>
                  </a:cubicBezTo>
                  <a:cubicBezTo>
                    <a:pt x="0" y="5305"/>
                    <a:pt x="0" y="5371"/>
                    <a:pt x="0" y="5371"/>
                  </a:cubicBezTo>
                  <a:cubicBezTo>
                    <a:pt x="1601" y="4938"/>
                    <a:pt x="3169" y="4404"/>
                    <a:pt x="4170" y="3036"/>
                  </a:cubicBezTo>
                  <a:cubicBezTo>
                    <a:pt x="4804" y="2169"/>
                    <a:pt x="5171" y="1068"/>
                    <a:pt x="5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9"/>
            <p:cNvSpPr/>
            <p:nvPr/>
          </p:nvSpPr>
          <p:spPr>
            <a:xfrm>
              <a:off x="3581050" y="4763850"/>
              <a:ext cx="50075" cy="44225"/>
            </a:xfrm>
            <a:custGeom>
              <a:avLst/>
              <a:gdLst/>
              <a:ahLst/>
              <a:cxnLst/>
              <a:rect l="l" t="t" r="r" b="b"/>
              <a:pathLst>
                <a:path w="2003" h="1769" extrusionOk="0">
                  <a:moveTo>
                    <a:pt x="34" y="1"/>
                  </a:moveTo>
                  <a:cubicBezTo>
                    <a:pt x="34" y="1"/>
                    <a:pt x="1" y="34"/>
                    <a:pt x="34" y="34"/>
                  </a:cubicBezTo>
                  <a:cubicBezTo>
                    <a:pt x="868" y="401"/>
                    <a:pt x="1635" y="868"/>
                    <a:pt x="2002" y="1769"/>
                  </a:cubicBezTo>
                  <a:cubicBezTo>
                    <a:pt x="2002" y="1769"/>
                    <a:pt x="2002" y="1702"/>
                    <a:pt x="2002" y="1702"/>
                  </a:cubicBezTo>
                  <a:cubicBezTo>
                    <a:pt x="1736" y="734"/>
                    <a:pt x="902" y="3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9"/>
            <p:cNvSpPr/>
            <p:nvPr/>
          </p:nvSpPr>
          <p:spPr>
            <a:xfrm>
              <a:off x="3587725" y="4705475"/>
              <a:ext cx="155975" cy="42725"/>
            </a:xfrm>
            <a:custGeom>
              <a:avLst/>
              <a:gdLst/>
              <a:ahLst/>
              <a:cxnLst/>
              <a:rect l="l" t="t" r="r" b="b"/>
              <a:pathLst>
                <a:path w="6239" h="1709" extrusionOk="0">
                  <a:moveTo>
                    <a:pt x="6239" y="1"/>
                  </a:moveTo>
                  <a:cubicBezTo>
                    <a:pt x="5687" y="910"/>
                    <a:pt x="4724" y="1503"/>
                    <a:pt x="3627" y="1503"/>
                  </a:cubicBezTo>
                  <a:cubicBezTo>
                    <a:pt x="3597" y="1503"/>
                    <a:pt x="3567" y="1503"/>
                    <a:pt x="3537" y="1502"/>
                  </a:cubicBezTo>
                  <a:cubicBezTo>
                    <a:pt x="2535" y="1502"/>
                    <a:pt x="1665" y="886"/>
                    <a:pt x="695" y="886"/>
                  </a:cubicBezTo>
                  <a:cubicBezTo>
                    <a:pt x="470" y="886"/>
                    <a:pt x="240" y="920"/>
                    <a:pt x="1" y="1001"/>
                  </a:cubicBezTo>
                  <a:cubicBezTo>
                    <a:pt x="1" y="1001"/>
                    <a:pt x="1" y="1035"/>
                    <a:pt x="1" y="1035"/>
                  </a:cubicBezTo>
                  <a:cubicBezTo>
                    <a:pt x="183" y="983"/>
                    <a:pt x="363" y="961"/>
                    <a:pt x="541" y="961"/>
                  </a:cubicBezTo>
                  <a:cubicBezTo>
                    <a:pt x="1578" y="961"/>
                    <a:pt x="2555" y="1708"/>
                    <a:pt x="3634" y="1708"/>
                  </a:cubicBezTo>
                  <a:cubicBezTo>
                    <a:pt x="3690" y="1708"/>
                    <a:pt x="3747" y="1706"/>
                    <a:pt x="3804" y="1702"/>
                  </a:cubicBezTo>
                  <a:cubicBezTo>
                    <a:pt x="4838" y="1602"/>
                    <a:pt x="5738" y="968"/>
                    <a:pt x="6239" y="67"/>
                  </a:cubicBezTo>
                  <a:cubicBezTo>
                    <a:pt x="6239" y="67"/>
                    <a:pt x="6239" y="1"/>
                    <a:pt x="6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9"/>
            <p:cNvSpPr/>
            <p:nvPr/>
          </p:nvSpPr>
          <p:spPr>
            <a:xfrm>
              <a:off x="3008150" y="4791375"/>
              <a:ext cx="15875" cy="77575"/>
            </a:xfrm>
            <a:custGeom>
              <a:avLst/>
              <a:gdLst/>
              <a:ahLst/>
              <a:cxnLst/>
              <a:rect l="l" t="t" r="r" b="b"/>
              <a:pathLst>
                <a:path w="635" h="3103" extrusionOk="0">
                  <a:moveTo>
                    <a:pt x="101" y="0"/>
                  </a:moveTo>
                  <a:cubicBezTo>
                    <a:pt x="101" y="0"/>
                    <a:pt x="67" y="67"/>
                    <a:pt x="67" y="100"/>
                  </a:cubicBezTo>
                  <a:cubicBezTo>
                    <a:pt x="1" y="1135"/>
                    <a:pt x="167" y="2135"/>
                    <a:pt x="601" y="3103"/>
                  </a:cubicBezTo>
                  <a:cubicBezTo>
                    <a:pt x="601" y="3103"/>
                    <a:pt x="634" y="3069"/>
                    <a:pt x="634" y="3069"/>
                  </a:cubicBezTo>
                  <a:cubicBezTo>
                    <a:pt x="267" y="2069"/>
                    <a:pt x="67" y="1068"/>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9"/>
            <p:cNvSpPr/>
            <p:nvPr/>
          </p:nvSpPr>
          <p:spPr>
            <a:xfrm>
              <a:off x="3015650" y="4800950"/>
              <a:ext cx="42575" cy="93850"/>
            </a:xfrm>
            <a:custGeom>
              <a:avLst/>
              <a:gdLst/>
              <a:ahLst/>
              <a:cxnLst/>
              <a:rect l="l" t="t" r="r" b="b"/>
              <a:pathLst>
                <a:path w="1703" h="3754" extrusionOk="0">
                  <a:moveTo>
                    <a:pt x="176" y="1"/>
                  </a:moveTo>
                  <a:cubicBezTo>
                    <a:pt x="168" y="1"/>
                    <a:pt x="151" y="18"/>
                    <a:pt x="134" y="51"/>
                  </a:cubicBezTo>
                  <a:cubicBezTo>
                    <a:pt x="1" y="651"/>
                    <a:pt x="234" y="1118"/>
                    <a:pt x="468" y="1652"/>
                  </a:cubicBezTo>
                  <a:cubicBezTo>
                    <a:pt x="835" y="2386"/>
                    <a:pt x="1202" y="3087"/>
                    <a:pt x="1669" y="3754"/>
                  </a:cubicBezTo>
                  <a:cubicBezTo>
                    <a:pt x="1669" y="3754"/>
                    <a:pt x="1702" y="3720"/>
                    <a:pt x="1702" y="3720"/>
                  </a:cubicBezTo>
                  <a:cubicBezTo>
                    <a:pt x="1368" y="3187"/>
                    <a:pt x="1068" y="2653"/>
                    <a:pt x="768" y="2086"/>
                  </a:cubicBezTo>
                  <a:cubicBezTo>
                    <a:pt x="501" y="1485"/>
                    <a:pt x="1" y="718"/>
                    <a:pt x="168" y="51"/>
                  </a:cubicBezTo>
                  <a:cubicBezTo>
                    <a:pt x="184" y="18"/>
                    <a:pt x="184"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9"/>
            <p:cNvSpPr/>
            <p:nvPr/>
          </p:nvSpPr>
          <p:spPr>
            <a:xfrm>
              <a:off x="3055675" y="4848075"/>
              <a:ext cx="14225" cy="30875"/>
            </a:xfrm>
            <a:custGeom>
              <a:avLst/>
              <a:gdLst/>
              <a:ahLst/>
              <a:cxnLst/>
              <a:rect l="l" t="t" r="r" b="b"/>
              <a:pathLst>
                <a:path w="569" h="1235" extrusionOk="0">
                  <a:moveTo>
                    <a:pt x="68" y="1"/>
                  </a:moveTo>
                  <a:cubicBezTo>
                    <a:pt x="68" y="1"/>
                    <a:pt x="1" y="101"/>
                    <a:pt x="34" y="101"/>
                  </a:cubicBezTo>
                  <a:cubicBezTo>
                    <a:pt x="234" y="468"/>
                    <a:pt x="401" y="868"/>
                    <a:pt x="535" y="1235"/>
                  </a:cubicBezTo>
                  <a:cubicBezTo>
                    <a:pt x="535" y="1235"/>
                    <a:pt x="568" y="1168"/>
                    <a:pt x="568" y="1168"/>
                  </a:cubicBezTo>
                  <a:cubicBezTo>
                    <a:pt x="435" y="735"/>
                    <a:pt x="268" y="368"/>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9"/>
            <p:cNvSpPr/>
            <p:nvPr/>
          </p:nvSpPr>
          <p:spPr>
            <a:xfrm>
              <a:off x="3115725" y="4562400"/>
              <a:ext cx="251875" cy="119750"/>
            </a:xfrm>
            <a:custGeom>
              <a:avLst/>
              <a:gdLst/>
              <a:ahLst/>
              <a:cxnLst/>
              <a:rect l="l" t="t" r="r" b="b"/>
              <a:pathLst>
                <a:path w="10075" h="4790" extrusionOk="0">
                  <a:moveTo>
                    <a:pt x="407" y="0"/>
                  </a:moveTo>
                  <a:cubicBezTo>
                    <a:pt x="284" y="0"/>
                    <a:pt x="160" y="7"/>
                    <a:pt x="34" y="20"/>
                  </a:cubicBezTo>
                  <a:cubicBezTo>
                    <a:pt x="1" y="20"/>
                    <a:pt x="1" y="86"/>
                    <a:pt x="1" y="86"/>
                  </a:cubicBezTo>
                  <a:cubicBezTo>
                    <a:pt x="1935" y="386"/>
                    <a:pt x="3436" y="1387"/>
                    <a:pt x="4971" y="2555"/>
                  </a:cubicBezTo>
                  <a:cubicBezTo>
                    <a:pt x="6254" y="3532"/>
                    <a:pt x="7872" y="4789"/>
                    <a:pt x="9571" y="4789"/>
                  </a:cubicBezTo>
                  <a:cubicBezTo>
                    <a:pt x="9727" y="4789"/>
                    <a:pt x="9884" y="4779"/>
                    <a:pt x="10041" y="4756"/>
                  </a:cubicBezTo>
                  <a:cubicBezTo>
                    <a:pt x="10075" y="4756"/>
                    <a:pt x="10075" y="4623"/>
                    <a:pt x="10075" y="4623"/>
                  </a:cubicBezTo>
                  <a:cubicBezTo>
                    <a:pt x="9107" y="4556"/>
                    <a:pt x="8273" y="4423"/>
                    <a:pt x="7406" y="3956"/>
                  </a:cubicBezTo>
                  <a:cubicBezTo>
                    <a:pt x="6539" y="3522"/>
                    <a:pt x="5771" y="2955"/>
                    <a:pt x="5038" y="2355"/>
                  </a:cubicBezTo>
                  <a:cubicBezTo>
                    <a:pt x="3696" y="1294"/>
                    <a:pt x="2180"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9"/>
            <p:cNvSpPr/>
            <p:nvPr/>
          </p:nvSpPr>
          <p:spPr>
            <a:xfrm>
              <a:off x="3169925" y="4597075"/>
              <a:ext cx="139300" cy="81750"/>
            </a:xfrm>
            <a:custGeom>
              <a:avLst/>
              <a:gdLst/>
              <a:ahLst/>
              <a:cxnLst/>
              <a:rect l="l" t="t" r="r" b="b"/>
              <a:pathLst>
                <a:path w="5572" h="3270" extrusionOk="0">
                  <a:moveTo>
                    <a:pt x="34" y="0"/>
                  </a:moveTo>
                  <a:cubicBezTo>
                    <a:pt x="34" y="0"/>
                    <a:pt x="1" y="67"/>
                    <a:pt x="1" y="67"/>
                  </a:cubicBezTo>
                  <a:cubicBezTo>
                    <a:pt x="1002" y="501"/>
                    <a:pt x="1869" y="1101"/>
                    <a:pt x="2770" y="1735"/>
                  </a:cubicBezTo>
                  <a:cubicBezTo>
                    <a:pt x="3603" y="2369"/>
                    <a:pt x="4504" y="3036"/>
                    <a:pt x="5538" y="3269"/>
                  </a:cubicBezTo>
                  <a:cubicBezTo>
                    <a:pt x="5538" y="3269"/>
                    <a:pt x="5572" y="3202"/>
                    <a:pt x="5572" y="3202"/>
                  </a:cubicBezTo>
                  <a:cubicBezTo>
                    <a:pt x="4571" y="2802"/>
                    <a:pt x="3670" y="2235"/>
                    <a:pt x="2803" y="1601"/>
                  </a:cubicBezTo>
                  <a:cubicBezTo>
                    <a:pt x="1936" y="968"/>
                    <a:pt x="1068"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9"/>
            <p:cNvSpPr/>
            <p:nvPr/>
          </p:nvSpPr>
          <p:spPr>
            <a:xfrm>
              <a:off x="3252500" y="4610400"/>
              <a:ext cx="125100" cy="59600"/>
            </a:xfrm>
            <a:custGeom>
              <a:avLst/>
              <a:gdLst/>
              <a:ahLst/>
              <a:cxnLst/>
              <a:rect l="l" t="t" r="r" b="b"/>
              <a:pathLst>
                <a:path w="5004" h="2384" extrusionOk="0">
                  <a:moveTo>
                    <a:pt x="67" y="1"/>
                  </a:moveTo>
                  <a:cubicBezTo>
                    <a:pt x="67" y="1"/>
                    <a:pt x="0" y="134"/>
                    <a:pt x="34" y="168"/>
                  </a:cubicBezTo>
                  <a:cubicBezTo>
                    <a:pt x="1057" y="1191"/>
                    <a:pt x="2613" y="2384"/>
                    <a:pt x="4186" y="2384"/>
                  </a:cubicBezTo>
                  <a:cubicBezTo>
                    <a:pt x="4459" y="2384"/>
                    <a:pt x="4733" y="2348"/>
                    <a:pt x="5004" y="2269"/>
                  </a:cubicBezTo>
                  <a:cubicBezTo>
                    <a:pt x="5004" y="2269"/>
                    <a:pt x="5004" y="2202"/>
                    <a:pt x="5004" y="2202"/>
                  </a:cubicBezTo>
                  <a:cubicBezTo>
                    <a:pt x="4003" y="2169"/>
                    <a:pt x="3136" y="2102"/>
                    <a:pt x="2202" y="1635"/>
                  </a:cubicBezTo>
                  <a:cubicBezTo>
                    <a:pt x="1401" y="1235"/>
                    <a:pt x="701" y="6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9"/>
            <p:cNvSpPr/>
            <p:nvPr/>
          </p:nvSpPr>
          <p:spPr>
            <a:xfrm>
              <a:off x="3300850" y="4633750"/>
              <a:ext cx="76750" cy="23225"/>
            </a:xfrm>
            <a:custGeom>
              <a:avLst/>
              <a:gdLst/>
              <a:ahLst/>
              <a:cxnLst/>
              <a:rect l="l" t="t" r="r" b="b"/>
              <a:pathLst>
                <a:path w="3070" h="929" extrusionOk="0">
                  <a:moveTo>
                    <a:pt x="34" y="1"/>
                  </a:moveTo>
                  <a:cubicBezTo>
                    <a:pt x="34" y="1"/>
                    <a:pt x="1" y="68"/>
                    <a:pt x="1" y="68"/>
                  </a:cubicBezTo>
                  <a:cubicBezTo>
                    <a:pt x="748" y="585"/>
                    <a:pt x="1669" y="929"/>
                    <a:pt x="2592" y="929"/>
                  </a:cubicBezTo>
                  <a:cubicBezTo>
                    <a:pt x="2740" y="929"/>
                    <a:pt x="2889" y="920"/>
                    <a:pt x="3036" y="902"/>
                  </a:cubicBezTo>
                  <a:cubicBezTo>
                    <a:pt x="3070" y="868"/>
                    <a:pt x="3070" y="768"/>
                    <a:pt x="3070" y="768"/>
                  </a:cubicBezTo>
                  <a:cubicBezTo>
                    <a:pt x="1969" y="768"/>
                    <a:pt x="968" y="6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9"/>
            <p:cNvSpPr/>
            <p:nvPr/>
          </p:nvSpPr>
          <p:spPr>
            <a:xfrm>
              <a:off x="3322550" y="4632100"/>
              <a:ext cx="54225" cy="14200"/>
            </a:xfrm>
            <a:custGeom>
              <a:avLst/>
              <a:gdLst/>
              <a:ahLst/>
              <a:cxnLst/>
              <a:rect l="l" t="t" r="r" b="b"/>
              <a:pathLst>
                <a:path w="2169" h="568" extrusionOk="0">
                  <a:moveTo>
                    <a:pt x="34" y="0"/>
                  </a:moveTo>
                  <a:cubicBezTo>
                    <a:pt x="34" y="0"/>
                    <a:pt x="0" y="67"/>
                    <a:pt x="0" y="67"/>
                  </a:cubicBezTo>
                  <a:cubicBezTo>
                    <a:pt x="667" y="300"/>
                    <a:pt x="1401" y="567"/>
                    <a:pt x="2102" y="567"/>
                  </a:cubicBezTo>
                  <a:cubicBezTo>
                    <a:pt x="2135" y="567"/>
                    <a:pt x="2168" y="434"/>
                    <a:pt x="2135" y="434"/>
                  </a:cubicBezTo>
                  <a:cubicBezTo>
                    <a:pt x="1468" y="234"/>
                    <a:pt x="734" y="2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9"/>
            <p:cNvSpPr/>
            <p:nvPr/>
          </p:nvSpPr>
          <p:spPr>
            <a:xfrm>
              <a:off x="3351825" y="4626125"/>
              <a:ext cx="21625" cy="6525"/>
            </a:xfrm>
            <a:custGeom>
              <a:avLst/>
              <a:gdLst/>
              <a:ahLst/>
              <a:cxnLst/>
              <a:rect l="l" t="t" r="r" b="b"/>
              <a:pathLst>
                <a:path w="865" h="261" extrusionOk="0">
                  <a:moveTo>
                    <a:pt x="61" y="0"/>
                  </a:moveTo>
                  <a:cubicBezTo>
                    <a:pt x="50" y="0"/>
                    <a:pt x="0" y="106"/>
                    <a:pt x="30" y="106"/>
                  </a:cubicBezTo>
                  <a:cubicBezTo>
                    <a:pt x="211" y="183"/>
                    <a:pt x="432" y="261"/>
                    <a:pt x="646" y="261"/>
                  </a:cubicBezTo>
                  <a:cubicBezTo>
                    <a:pt x="709" y="261"/>
                    <a:pt x="771" y="254"/>
                    <a:pt x="831" y="239"/>
                  </a:cubicBezTo>
                  <a:cubicBezTo>
                    <a:pt x="831" y="206"/>
                    <a:pt x="864" y="106"/>
                    <a:pt x="864" y="106"/>
                  </a:cubicBezTo>
                  <a:cubicBezTo>
                    <a:pt x="820" y="95"/>
                    <a:pt x="775" y="91"/>
                    <a:pt x="731" y="91"/>
                  </a:cubicBezTo>
                  <a:cubicBezTo>
                    <a:pt x="642" y="91"/>
                    <a:pt x="553" y="106"/>
                    <a:pt x="464" y="106"/>
                  </a:cubicBezTo>
                  <a:cubicBezTo>
                    <a:pt x="297" y="72"/>
                    <a:pt x="197" y="39"/>
                    <a:pt x="63" y="6"/>
                  </a:cubicBezTo>
                  <a:cubicBezTo>
                    <a:pt x="63" y="2"/>
                    <a:pt x="63"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9"/>
            <p:cNvSpPr/>
            <p:nvPr/>
          </p:nvSpPr>
          <p:spPr>
            <a:xfrm>
              <a:off x="3214125" y="4694625"/>
              <a:ext cx="42575" cy="28400"/>
            </a:xfrm>
            <a:custGeom>
              <a:avLst/>
              <a:gdLst/>
              <a:ahLst/>
              <a:cxnLst/>
              <a:rect l="l" t="t" r="r" b="b"/>
              <a:pathLst>
                <a:path w="1703" h="1136" extrusionOk="0">
                  <a:moveTo>
                    <a:pt x="1702" y="1"/>
                  </a:moveTo>
                  <a:cubicBezTo>
                    <a:pt x="1068" y="1"/>
                    <a:pt x="434" y="468"/>
                    <a:pt x="68" y="902"/>
                  </a:cubicBezTo>
                  <a:cubicBezTo>
                    <a:pt x="1" y="935"/>
                    <a:pt x="1" y="1135"/>
                    <a:pt x="1" y="1135"/>
                  </a:cubicBezTo>
                  <a:cubicBezTo>
                    <a:pt x="234" y="935"/>
                    <a:pt x="468" y="735"/>
                    <a:pt x="735" y="568"/>
                  </a:cubicBezTo>
                  <a:cubicBezTo>
                    <a:pt x="1035" y="435"/>
                    <a:pt x="1368" y="301"/>
                    <a:pt x="1669" y="168"/>
                  </a:cubicBezTo>
                  <a:cubicBezTo>
                    <a:pt x="1669" y="168"/>
                    <a:pt x="17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9"/>
            <p:cNvSpPr/>
            <p:nvPr/>
          </p:nvSpPr>
          <p:spPr>
            <a:xfrm>
              <a:off x="3263325" y="4640425"/>
              <a:ext cx="144300" cy="108525"/>
            </a:xfrm>
            <a:custGeom>
              <a:avLst/>
              <a:gdLst/>
              <a:ahLst/>
              <a:cxnLst/>
              <a:rect l="l" t="t" r="r" b="b"/>
              <a:pathLst>
                <a:path w="5772" h="4341" extrusionOk="0">
                  <a:moveTo>
                    <a:pt x="5772" y="1"/>
                  </a:moveTo>
                  <a:lnTo>
                    <a:pt x="5772" y="1"/>
                  </a:lnTo>
                  <a:cubicBezTo>
                    <a:pt x="5538" y="268"/>
                    <a:pt x="5405" y="601"/>
                    <a:pt x="5338" y="935"/>
                  </a:cubicBezTo>
                  <a:cubicBezTo>
                    <a:pt x="5271" y="1168"/>
                    <a:pt x="5271" y="1335"/>
                    <a:pt x="5305" y="1569"/>
                  </a:cubicBezTo>
                  <a:cubicBezTo>
                    <a:pt x="5305" y="1902"/>
                    <a:pt x="5238" y="1835"/>
                    <a:pt x="4971" y="2036"/>
                  </a:cubicBezTo>
                  <a:cubicBezTo>
                    <a:pt x="4304" y="2503"/>
                    <a:pt x="3904" y="3203"/>
                    <a:pt x="3770" y="4004"/>
                  </a:cubicBezTo>
                  <a:cubicBezTo>
                    <a:pt x="3036" y="3570"/>
                    <a:pt x="2236" y="3336"/>
                    <a:pt x="1435" y="3336"/>
                  </a:cubicBezTo>
                  <a:cubicBezTo>
                    <a:pt x="1369" y="3325"/>
                    <a:pt x="1302" y="3322"/>
                    <a:pt x="1235" y="3322"/>
                  </a:cubicBezTo>
                  <a:cubicBezTo>
                    <a:pt x="1102" y="3322"/>
                    <a:pt x="968" y="3336"/>
                    <a:pt x="835" y="3336"/>
                  </a:cubicBezTo>
                  <a:cubicBezTo>
                    <a:pt x="535" y="3336"/>
                    <a:pt x="535" y="3336"/>
                    <a:pt x="435" y="3070"/>
                  </a:cubicBezTo>
                  <a:cubicBezTo>
                    <a:pt x="334" y="2703"/>
                    <a:pt x="301" y="2369"/>
                    <a:pt x="101" y="2036"/>
                  </a:cubicBezTo>
                  <a:cubicBezTo>
                    <a:pt x="101" y="2036"/>
                    <a:pt x="1" y="2202"/>
                    <a:pt x="34" y="2269"/>
                  </a:cubicBezTo>
                  <a:cubicBezTo>
                    <a:pt x="234" y="2736"/>
                    <a:pt x="368" y="3170"/>
                    <a:pt x="368" y="3703"/>
                  </a:cubicBezTo>
                  <a:cubicBezTo>
                    <a:pt x="630" y="3666"/>
                    <a:pt x="893" y="3647"/>
                    <a:pt x="1154" y="3647"/>
                  </a:cubicBezTo>
                  <a:cubicBezTo>
                    <a:pt x="2052" y="3647"/>
                    <a:pt x="2928" y="3872"/>
                    <a:pt x="3704" y="4337"/>
                  </a:cubicBezTo>
                  <a:cubicBezTo>
                    <a:pt x="3705" y="4339"/>
                    <a:pt x="3708" y="4340"/>
                    <a:pt x="3710" y="4340"/>
                  </a:cubicBezTo>
                  <a:cubicBezTo>
                    <a:pt x="3744" y="4340"/>
                    <a:pt x="3804" y="4102"/>
                    <a:pt x="3804" y="4070"/>
                  </a:cubicBezTo>
                  <a:cubicBezTo>
                    <a:pt x="3904" y="3403"/>
                    <a:pt x="4271" y="2836"/>
                    <a:pt x="4771" y="2469"/>
                  </a:cubicBezTo>
                  <a:cubicBezTo>
                    <a:pt x="4971" y="2302"/>
                    <a:pt x="5238" y="2202"/>
                    <a:pt x="5371" y="1969"/>
                  </a:cubicBezTo>
                  <a:cubicBezTo>
                    <a:pt x="5405" y="1902"/>
                    <a:pt x="5438" y="1835"/>
                    <a:pt x="5438" y="1769"/>
                  </a:cubicBezTo>
                  <a:cubicBezTo>
                    <a:pt x="5538" y="1135"/>
                    <a:pt x="5205" y="1001"/>
                    <a:pt x="5738" y="234"/>
                  </a:cubicBezTo>
                  <a:cubicBezTo>
                    <a:pt x="5772" y="201"/>
                    <a:pt x="5772" y="1"/>
                    <a:pt x="5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9"/>
            <p:cNvSpPr/>
            <p:nvPr/>
          </p:nvSpPr>
          <p:spPr>
            <a:xfrm>
              <a:off x="3411775" y="4670775"/>
              <a:ext cx="52550" cy="16650"/>
            </a:xfrm>
            <a:custGeom>
              <a:avLst/>
              <a:gdLst/>
              <a:ahLst/>
              <a:cxnLst/>
              <a:rect l="l" t="t" r="r" b="b"/>
              <a:pathLst>
                <a:path w="2102" h="666" extrusionOk="0">
                  <a:moveTo>
                    <a:pt x="135" y="1"/>
                  </a:moveTo>
                  <a:cubicBezTo>
                    <a:pt x="105" y="1"/>
                    <a:pt x="81" y="7"/>
                    <a:pt x="67" y="21"/>
                  </a:cubicBezTo>
                  <a:cubicBezTo>
                    <a:pt x="34" y="54"/>
                    <a:pt x="0" y="188"/>
                    <a:pt x="34" y="221"/>
                  </a:cubicBezTo>
                  <a:lnTo>
                    <a:pt x="67" y="221"/>
                  </a:lnTo>
                  <a:cubicBezTo>
                    <a:pt x="167" y="254"/>
                    <a:pt x="234" y="321"/>
                    <a:pt x="301" y="355"/>
                  </a:cubicBezTo>
                  <a:cubicBezTo>
                    <a:pt x="501" y="455"/>
                    <a:pt x="668" y="521"/>
                    <a:pt x="868" y="588"/>
                  </a:cubicBezTo>
                  <a:cubicBezTo>
                    <a:pt x="1080" y="627"/>
                    <a:pt x="1314" y="665"/>
                    <a:pt x="1538" y="665"/>
                  </a:cubicBezTo>
                  <a:cubicBezTo>
                    <a:pt x="1702" y="665"/>
                    <a:pt x="1861" y="644"/>
                    <a:pt x="2002" y="588"/>
                  </a:cubicBezTo>
                  <a:cubicBezTo>
                    <a:pt x="2035" y="555"/>
                    <a:pt x="2102" y="321"/>
                    <a:pt x="2069" y="321"/>
                  </a:cubicBezTo>
                  <a:cubicBezTo>
                    <a:pt x="1950" y="301"/>
                    <a:pt x="1834" y="296"/>
                    <a:pt x="1719" y="296"/>
                  </a:cubicBezTo>
                  <a:cubicBezTo>
                    <a:pt x="1597" y="296"/>
                    <a:pt x="1477" y="302"/>
                    <a:pt x="1356" y="302"/>
                  </a:cubicBezTo>
                  <a:cubicBezTo>
                    <a:pt x="1207" y="302"/>
                    <a:pt x="1056" y="293"/>
                    <a:pt x="901" y="254"/>
                  </a:cubicBezTo>
                  <a:cubicBezTo>
                    <a:pt x="758" y="226"/>
                    <a:pt x="320"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9"/>
            <p:cNvSpPr/>
            <p:nvPr/>
          </p:nvSpPr>
          <p:spPr>
            <a:xfrm>
              <a:off x="3410100" y="4633750"/>
              <a:ext cx="36725" cy="25050"/>
            </a:xfrm>
            <a:custGeom>
              <a:avLst/>
              <a:gdLst/>
              <a:ahLst/>
              <a:cxnLst/>
              <a:rect l="l" t="t" r="r" b="b"/>
              <a:pathLst>
                <a:path w="1469" h="1002" extrusionOk="0">
                  <a:moveTo>
                    <a:pt x="1468" y="1"/>
                  </a:moveTo>
                  <a:lnTo>
                    <a:pt x="1468" y="1"/>
                  </a:lnTo>
                  <a:cubicBezTo>
                    <a:pt x="1268" y="34"/>
                    <a:pt x="1068" y="268"/>
                    <a:pt x="901" y="368"/>
                  </a:cubicBezTo>
                  <a:cubicBezTo>
                    <a:pt x="635" y="535"/>
                    <a:pt x="368" y="668"/>
                    <a:pt x="67" y="801"/>
                  </a:cubicBezTo>
                  <a:cubicBezTo>
                    <a:pt x="35" y="801"/>
                    <a:pt x="34" y="989"/>
                    <a:pt x="4" y="1001"/>
                  </a:cubicBezTo>
                  <a:lnTo>
                    <a:pt x="4" y="1001"/>
                  </a:lnTo>
                  <a:cubicBezTo>
                    <a:pt x="504" y="900"/>
                    <a:pt x="1102" y="634"/>
                    <a:pt x="1402" y="234"/>
                  </a:cubicBezTo>
                  <a:cubicBezTo>
                    <a:pt x="1435" y="201"/>
                    <a:pt x="1468" y="1"/>
                    <a:pt x="1468" y="1"/>
                  </a:cubicBezTo>
                  <a:close/>
                  <a:moveTo>
                    <a:pt x="4" y="1001"/>
                  </a:moveTo>
                  <a:cubicBezTo>
                    <a:pt x="3" y="1001"/>
                    <a:pt x="2" y="1001"/>
                    <a:pt x="1" y="1002"/>
                  </a:cubicBezTo>
                  <a:cubicBezTo>
                    <a:pt x="2" y="1002"/>
                    <a:pt x="3" y="1001"/>
                    <a:pt x="4" y="10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9"/>
            <p:cNvSpPr/>
            <p:nvPr/>
          </p:nvSpPr>
          <p:spPr>
            <a:xfrm>
              <a:off x="3419275" y="4603750"/>
              <a:ext cx="6700" cy="9175"/>
            </a:xfrm>
            <a:custGeom>
              <a:avLst/>
              <a:gdLst/>
              <a:ahLst/>
              <a:cxnLst/>
              <a:rect l="l" t="t" r="r" b="b"/>
              <a:pathLst>
                <a:path w="268" h="367" extrusionOk="0">
                  <a:moveTo>
                    <a:pt x="268" y="0"/>
                  </a:moveTo>
                  <a:cubicBezTo>
                    <a:pt x="256" y="0"/>
                    <a:pt x="252" y="8"/>
                    <a:pt x="251" y="19"/>
                  </a:cubicBezTo>
                  <a:lnTo>
                    <a:pt x="251" y="19"/>
                  </a:lnTo>
                  <a:lnTo>
                    <a:pt x="268" y="0"/>
                  </a:lnTo>
                  <a:close/>
                  <a:moveTo>
                    <a:pt x="251" y="19"/>
                  </a:moveTo>
                  <a:lnTo>
                    <a:pt x="34" y="267"/>
                  </a:lnTo>
                  <a:cubicBezTo>
                    <a:pt x="1" y="300"/>
                    <a:pt x="1" y="367"/>
                    <a:pt x="1" y="367"/>
                  </a:cubicBezTo>
                  <a:cubicBezTo>
                    <a:pt x="67" y="267"/>
                    <a:pt x="167" y="167"/>
                    <a:pt x="234" y="67"/>
                  </a:cubicBezTo>
                  <a:cubicBezTo>
                    <a:pt x="256" y="67"/>
                    <a:pt x="249" y="38"/>
                    <a:pt x="251" y="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9"/>
            <p:cNvSpPr/>
            <p:nvPr/>
          </p:nvSpPr>
          <p:spPr>
            <a:xfrm>
              <a:off x="3389250" y="4568725"/>
              <a:ext cx="29225" cy="33375"/>
            </a:xfrm>
            <a:custGeom>
              <a:avLst/>
              <a:gdLst/>
              <a:ahLst/>
              <a:cxnLst/>
              <a:rect l="l" t="t" r="r" b="b"/>
              <a:pathLst>
                <a:path w="1169" h="1335" extrusionOk="0">
                  <a:moveTo>
                    <a:pt x="1168" y="0"/>
                  </a:moveTo>
                  <a:cubicBezTo>
                    <a:pt x="1068" y="67"/>
                    <a:pt x="1002" y="200"/>
                    <a:pt x="935" y="267"/>
                  </a:cubicBezTo>
                  <a:cubicBezTo>
                    <a:pt x="868" y="367"/>
                    <a:pt x="768" y="500"/>
                    <a:pt x="668" y="600"/>
                  </a:cubicBezTo>
                  <a:cubicBezTo>
                    <a:pt x="468" y="834"/>
                    <a:pt x="268" y="1001"/>
                    <a:pt x="34" y="1201"/>
                  </a:cubicBezTo>
                  <a:cubicBezTo>
                    <a:pt x="1" y="1201"/>
                    <a:pt x="1" y="1334"/>
                    <a:pt x="1" y="1334"/>
                  </a:cubicBezTo>
                  <a:cubicBezTo>
                    <a:pt x="434" y="1034"/>
                    <a:pt x="901" y="634"/>
                    <a:pt x="1135" y="167"/>
                  </a:cubicBezTo>
                  <a:cubicBezTo>
                    <a:pt x="1135" y="133"/>
                    <a:pt x="1168"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9"/>
            <p:cNvSpPr/>
            <p:nvPr/>
          </p:nvSpPr>
          <p:spPr>
            <a:xfrm>
              <a:off x="3336725" y="4515350"/>
              <a:ext cx="85875" cy="50950"/>
            </a:xfrm>
            <a:custGeom>
              <a:avLst/>
              <a:gdLst/>
              <a:ahLst/>
              <a:cxnLst/>
              <a:rect l="l" t="t" r="r" b="b"/>
              <a:pathLst>
                <a:path w="3435" h="2038" extrusionOk="0">
                  <a:moveTo>
                    <a:pt x="67" y="0"/>
                  </a:moveTo>
                  <a:cubicBezTo>
                    <a:pt x="67" y="0"/>
                    <a:pt x="0" y="100"/>
                    <a:pt x="34" y="134"/>
                  </a:cubicBezTo>
                  <a:cubicBezTo>
                    <a:pt x="734" y="1201"/>
                    <a:pt x="2035" y="2002"/>
                    <a:pt x="3336" y="2035"/>
                  </a:cubicBezTo>
                  <a:cubicBezTo>
                    <a:pt x="3338" y="2037"/>
                    <a:pt x="3340" y="2038"/>
                    <a:pt x="3342" y="2038"/>
                  </a:cubicBezTo>
                  <a:cubicBezTo>
                    <a:pt x="3377" y="2038"/>
                    <a:pt x="3434" y="1801"/>
                    <a:pt x="3403" y="1801"/>
                  </a:cubicBezTo>
                  <a:cubicBezTo>
                    <a:pt x="2068" y="1501"/>
                    <a:pt x="1068" y="968"/>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9"/>
            <p:cNvSpPr/>
            <p:nvPr/>
          </p:nvSpPr>
          <p:spPr>
            <a:xfrm>
              <a:off x="3356725" y="4544525"/>
              <a:ext cx="48400" cy="27650"/>
            </a:xfrm>
            <a:custGeom>
              <a:avLst/>
              <a:gdLst/>
              <a:ahLst/>
              <a:cxnLst/>
              <a:rect l="l" t="t" r="r" b="b"/>
              <a:pathLst>
                <a:path w="1936" h="1106" extrusionOk="0">
                  <a:moveTo>
                    <a:pt x="134" y="1"/>
                  </a:moveTo>
                  <a:cubicBezTo>
                    <a:pt x="134" y="1"/>
                    <a:pt x="1" y="201"/>
                    <a:pt x="68" y="234"/>
                  </a:cubicBezTo>
                  <a:cubicBezTo>
                    <a:pt x="334" y="434"/>
                    <a:pt x="601" y="634"/>
                    <a:pt x="902" y="801"/>
                  </a:cubicBezTo>
                  <a:cubicBezTo>
                    <a:pt x="1179" y="925"/>
                    <a:pt x="1485" y="1105"/>
                    <a:pt x="1794" y="1105"/>
                  </a:cubicBezTo>
                  <a:cubicBezTo>
                    <a:pt x="1819" y="1105"/>
                    <a:pt x="1844" y="1104"/>
                    <a:pt x="1869" y="1101"/>
                  </a:cubicBezTo>
                  <a:cubicBezTo>
                    <a:pt x="1902" y="1101"/>
                    <a:pt x="1936" y="935"/>
                    <a:pt x="1902" y="935"/>
                  </a:cubicBezTo>
                  <a:cubicBezTo>
                    <a:pt x="1635" y="735"/>
                    <a:pt x="1268" y="668"/>
                    <a:pt x="968" y="534"/>
                  </a:cubicBezTo>
                  <a:cubicBezTo>
                    <a:pt x="668" y="368"/>
                    <a:pt x="401"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9"/>
            <p:cNvSpPr/>
            <p:nvPr/>
          </p:nvSpPr>
          <p:spPr>
            <a:xfrm>
              <a:off x="3222475" y="4720500"/>
              <a:ext cx="73400" cy="50875"/>
            </a:xfrm>
            <a:custGeom>
              <a:avLst/>
              <a:gdLst/>
              <a:ahLst/>
              <a:cxnLst/>
              <a:rect l="l" t="t" r="r" b="b"/>
              <a:pathLst>
                <a:path w="2936" h="2035" extrusionOk="0">
                  <a:moveTo>
                    <a:pt x="67" y="0"/>
                  </a:moveTo>
                  <a:cubicBezTo>
                    <a:pt x="34" y="0"/>
                    <a:pt x="0" y="167"/>
                    <a:pt x="34" y="167"/>
                  </a:cubicBezTo>
                  <a:cubicBezTo>
                    <a:pt x="367" y="300"/>
                    <a:pt x="367" y="634"/>
                    <a:pt x="567" y="901"/>
                  </a:cubicBezTo>
                  <a:cubicBezTo>
                    <a:pt x="701" y="1134"/>
                    <a:pt x="934" y="1268"/>
                    <a:pt x="1201" y="1334"/>
                  </a:cubicBezTo>
                  <a:cubicBezTo>
                    <a:pt x="1802" y="1534"/>
                    <a:pt x="2469" y="1434"/>
                    <a:pt x="2869" y="2035"/>
                  </a:cubicBezTo>
                  <a:cubicBezTo>
                    <a:pt x="2869" y="2035"/>
                    <a:pt x="2936" y="1935"/>
                    <a:pt x="2902" y="1901"/>
                  </a:cubicBezTo>
                  <a:cubicBezTo>
                    <a:pt x="2602" y="1368"/>
                    <a:pt x="1968" y="1301"/>
                    <a:pt x="1435" y="1168"/>
                  </a:cubicBezTo>
                  <a:cubicBezTo>
                    <a:pt x="1101" y="1067"/>
                    <a:pt x="834" y="967"/>
                    <a:pt x="634" y="667"/>
                  </a:cubicBezTo>
                  <a:cubicBezTo>
                    <a:pt x="434" y="367"/>
                    <a:pt x="4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9"/>
            <p:cNvSpPr/>
            <p:nvPr/>
          </p:nvSpPr>
          <p:spPr>
            <a:xfrm>
              <a:off x="3281675" y="4748000"/>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9"/>
            <p:cNvSpPr/>
            <p:nvPr/>
          </p:nvSpPr>
          <p:spPr>
            <a:xfrm>
              <a:off x="3279175" y="4735375"/>
              <a:ext cx="25875" cy="13500"/>
            </a:xfrm>
            <a:custGeom>
              <a:avLst/>
              <a:gdLst/>
              <a:ahLst/>
              <a:cxnLst/>
              <a:rect l="l" t="t" r="r" b="b"/>
              <a:pathLst>
                <a:path w="1035" h="540" extrusionOk="0">
                  <a:moveTo>
                    <a:pt x="170" y="0"/>
                  </a:moveTo>
                  <a:cubicBezTo>
                    <a:pt x="135" y="0"/>
                    <a:pt x="101" y="2"/>
                    <a:pt x="67" y="5"/>
                  </a:cubicBezTo>
                  <a:cubicBezTo>
                    <a:pt x="34" y="5"/>
                    <a:pt x="1" y="106"/>
                    <a:pt x="34" y="106"/>
                  </a:cubicBezTo>
                  <a:cubicBezTo>
                    <a:pt x="201" y="139"/>
                    <a:pt x="368" y="206"/>
                    <a:pt x="534" y="272"/>
                  </a:cubicBezTo>
                  <a:cubicBezTo>
                    <a:pt x="701" y="339"/>
                    <a:pt x="835" y="472"/>
                    <a:pt x="1001" y="539"/>
                  </a:cubicBezTo>
                  <a:cubicBezTo>
                    <a:pt x="1001" y="539"/>
                    <a:pt x="1035" y="406"/>
                    <a:pt x="1035" y="406"/>
                  </a:cubicBezTo>
                  <a:cubicBezTo>
                    <a:pt x="855" y="136"/>
                    <a:pt x="485"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9"/>
            <p:cNvSpPr/>
            <p:nvPr/>
          </p:nvSpPr>
          <p:spPr>
            <a:xfrm>
              <a:off x="3272500" y="4743000"/>
              <a:ext cx="28375" cy="18375"/>
            </a:xfrm>
            <a:custGeom>
              <a:avLst/>
              <a:gdLst/>
              <a:ahLst/>
              <a:cxnLst/>
              <a:rect l="l" t="t" r="r" b="b"/>
              <a:pathLst>
                <a:path w="1135" h="735" extrusionOk="0">
                  <a:moveTo>
                    <a:pt x="34" y="1"/>
                  </a:moveTo>
                  <a:cubicBezTo>
                    <a:pt x="34" y="1"/>
                    <a:pt x="1" y="101"/>
                    <a:pt x="1" y="101"/>
                  </a:cubicBezTo>
                  <a:cubicBezTo>
                    <a:pt x="201" y="201"/>
                    <a:pt x="401" y="301"/>
                    <a:pt x="568" y="401"/>
                  </a:cubicBezTo>
                  <a:cubicBezTo>
                    <a:pt x="735" y="501"/>
                    <a:pt x="901" y="634"/>
                    <a:pt x="1102" y="735"/>
                  </a:cubicBezTo>
                  <a:cubicBezTo>
                    <a:pt x="1102" y="735"/>
                    <a:pt x="1135" y="634"/>
                    <a:pt x="1135" y="634"/>
                  </a:cubicBezTo>
                  <a:cubicBezTo>
                    <a:pt x="868" y="301"/>
                    <a:pt x="434"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9"/>
            <p:cNvSpPr/>
            <p:nvPr/>
          </p:nvSpPr>
          <p:spPr>
            <a:xfrm>
              <a:off x="3253325" y="4761450"/>
              <a:ext cx="44225" cy="15775"/>
            </a:xfrm>
            <a:custGeom>
              <a:avLst/>
              <a:gdLst/>
              <a:ahLst/>
              <a:cxnLst/>
              <a:rect l="l" t="t" r="r" b="b"/>
              <a:pathLst>
                <a:path w="1769" h="631" extrusionOk="0">
                  <a:moveTo>
                    <a:pt x="595" y="1"/>
                  </a:moveTo>
                  <a:cubicBezTo>
                    <a:pt x="391" y="1"/>
                    <a:pt x="188" y="34"/>
                    <a:pt x="1" y="97"/>
                  </a:cubicBezTo>
                  <a:cubicBezTo>
                    <a:pt x="1" y="97"/>
                    <a:pt x="1" y="163"/>
                    <a:pt x="1" y="163"/>
                  </a:cubicBezTo>
                  <a:cubicBezTo>
                    <a:pt x="81" y="154"/>
                    <a:pt x="161" y="150"/>
                    <a:pt x="242" y="150"/>
                  </a:cubicBezTo>
                  <a:cubicBezTo>
                    <a:pt x="462" y="150"/>
                    <a:pt x="681" y="181"/>
                    <a:pt x="901" y="230"/>
                  </a:cubicBezTo>
                  <a:cubicBezTo>
                    <a:pt x="1201" y="330"/>
                    <a:pt x="1468" y="497"/>
                    <a:pt x="1735" y="630"/>
                  </a:cubicBezTo>
                  <a:cubicBezTo>
                    <a:pt x="1769" y="630"/>
                    <a:pt x="1769" y="530"/>
                    <a:pt x="1769" y="530"/>
                  </a:cubicBezTo>
                  <a:cubicBezTo>
                    <a:pt x="1493" y="163"/>
                    <a:pt x="1044"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9"/>
            <p:cNvSpPr/>
            <p:nvPr/>
          </p:nvSpPr>
          <p:spPr>
            <a:xfrm>
              <a:off x="3302525" y="4757900"/>
              <a:ext cx="117625" cy="33800"/>
            </a:xfrm>
            <a:custGeom>
              <a:avLst/>
              <a:gdLst/>
              <a:ahLst/>
              <a:cxnLst/>
              <a:rect l="l" t="t" r="r" b="b"/>
              <a:pathLst>
                <a:path w="4705" h="1352" extrusionOk="0">
                  <a:moveTo>
                    <a:pt x="4248" y="1"/>
                  </a:moveTo>
                  <a:cubicBezTo>
                    <a:pt x="3603" y="1"/>
                    <a:pt x="2970" y="221"/>
                    <a:pt x="2402" y="572"/>
                  </a:cubicBezTo>
                  <a:cubicBezTo>
                    <a:pt x="2069" y="806"/>
                    <a:pt x="1702" y="1073"/>
                    <a:pt x="1268" y="1139"/>
                  </a:cubicBezTo>
                  <a:cubicBezTo>
                    <a:pt x="1209" y="1148"/>
                    <a:pt x="1150" y="1152"/>
                    <a:pt x="1092" y="1152"/>
                  </a:cubicBezTo>
                  <a:cubicBezTo>
                    <a:pt x="726" y="1152"/>
                    <a:pt x="384" y="988"/>
                    <a:pt x="67" y="872"/>
                  </a:cubicBezTo>
                  <a:cubicBezTo>
                    <a:pt x="34" y="872"/>
                    <a:pt x="1" y="1006"/>
                    <a:pt x="1" y="1006"/>
                  </a:cubicBezTo>
                  <a:cubicBezTo>
                    <a:pt x="347" y="1246"/>
                    <a:pt x="659" y="1351"/>
                    <a:pt x="961" y="1351"/>
                  </a:cubicBezTo>
                  <a:cubicBezTo>
                    <a:pt x="1330" y="1351"/>
                    <a:pt x="1684" y="1196"/>
                    <a:pt x="2069" y="939"/>
                  </a:cubicBezTo>
                  <a:cubicBezTo>
                    <a:pt x="2903" y="372"/>
                    <a:pt x="3670" y="205"/>
                    <a:pt x="4671" y="139"/>
                  </a:cubicBezTo>
                  <a:cubicBezTo>
                    <a:pt x="4704" y="139"/>
                    <a:pt x="4704" y="38"/>
                    <a:pt x="4704" y="38"/>
                  </a:cubicBezTo>
                  <a:cubicBezTo>
                    <a:pt x="4552" y="13"/>
                    <a:pt x="4400" y="1"/>
                    <a:pt x="4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9"/>
            <p:cNvSpPr/>
            <p:nvPr/>
          </p:nvSpPr>
          <p:spPr>
            <a:xfrm>
              <a:off x="3416775" y="4722150"/>
              <a:ext cx="21700" cy="33400"/>
            </a:xfrm>
            <a:custGeom>
              <a:avLst/>
              <a:gdLst/>
              <a:ahLst/>
              <a:cxnLst/>
              <a:rect l="l" t="t" r="r" b="b"/>
              <a:pathLst>
                <a:path w="868" h="1336" extrusionOk="0">
                  <a:moveTo>
                    <a:pt x="701" y="1"/>
                  </a:moveTo>
                  <a:cubicBezTo>
                    <a:pt x="701" y="1"/>
                    <a:pt x="668" y="67"/>
                    <a:pt x="668" y="67"/>
                  </a:cubicBezTo>
                  <a:cubicBezTo>
                    <a:pt x="734" y="568"/>
                    <a:pt x="468" y="1035"/>
                    <a:pt x="1" y="1268"/>
                  </a:cubicBezTo>
                  <a:cubicBezTo>
                    <a:pt x="1" y="1268"/>
                    <a:pt x="1" y="1335"/>
                    <a:pt x="1" y="1335"/>
                  </a:cubicBezTo>
                  <a:cubicBezTo>
                    <a:pt x="501" y="1135"/>
                    <a:pt x="868" y="5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9"/>
            <p:cNvSpPr/>
            <p:nvPr/>
          </p:nvSpPr>
          <p:spPr>
            <a:xfrm>
              <a:off x="3255825" y="4514500"/>
              <a:ext cx="51725" cy="55900"/>
            </a:xfrm>
            <a:custGeom>
              <a:avLst/>
              <a:gdLst/>
              <a:ahLst/>
              <a:cxnLst/>
              <a:rect l="l" t="t" r="r" b="b"/>
              <a:pathLst>
                <a:path w="2069" h="2236" extrusionOk="0">
                  <a:moveTo>
                    <a:pt x="2069" y="1"/>
                  </a:moveTo>
                  <a:cubicBezTo>
                    <a:pt x="2061" y="1"/>
                    <a:pt x="2055" y="10"/>
                    <a:pt x="2050" y="25"/>
                  </a:cubicBezTo>
                  <a:lnTo>
                    <a:pt x="2050" y="25"/>
                  </a:lnTo>
                  <a:lnTo>
                    <a:pt x="2069" y="1"/>
                  </a:lnTo>
                  <a:close/>
                  <a:moveTo>
                    <a:pt x="835" y="968"/>
                  </a:moveTo>
                  <a:lnTo>
                    <a:pt x="835" y="968"/>
                  </a:lnTo>
                  <a:cubicBezTo>
                    <a:pt x="801" y="1035"/>
                    <a:pt x="768" y="1102"/>
                    <a:pt x="768" y="1168"/>
                  </a:cubicBezTo>
                  <a:cubicBezTo>
                    <a:pt x="768" y="1168"/>
                    <a:pt x="768" y="1168"/>
                    <a:pt x="768" y="1202"/>
                  </a:cubicBezTo>
                  <a:cubicBezTo>
                    <a:pt x="768" y="1202"/>
                    <a:pt x="735" y="1168"/>
                    <a:pt x="701" y="1168"/>
                  </a:cubicBezTo>
                  <a:cubicBezTo>
                    <a:pt x="701" y="1178"/>
                    <a:pt x="701" y="1190"/>
                    <a:pt x="701" y="1202"/>
                  </a:cubicBezTo>
                  <a:cubicBezTo>
                    <a:pt x="668" y="1168"/>
                    <a:pt x="668" y="1168"/>
                    <a:pt x="668" y="1135"/>
                  </a:cubicBezTo>
                  <a:cubicBezTo>
                    <a:pt x="668" y="1135"/>
                    <a:pt x="701" y="1102"/>
                    <a:pt x="701" y="1035"/>
                  </a:cubicBezTo>
                  <a:cubicBezTo>
                    <a:pt x="735" y="1035"/>
                    <a:pt x="768" y="1002"/>
                    <a:pt x="835" y="968"/>
                  </a:cubicBezTo>
                  <a:close/>
                  <a:moveTo>
                    <a:pt x="1068" y="801"/>
                  </a:moveTo>
                  <a:cubicBezTo>
                    <a:pt x="1068" y="868"/>
                    <a:pt x="1035" y="935"/>
                    <a:pt x="1035" y="1002"/>
                  </a:cubicBezTo>
                  <a:cubicBezTo>
                    <a:pt x="1035" y="995"/>
                    <a:pt x="1033" y="992"/>
                    <a:pt x="1031" y="992"/>
                  </a:cubicBezTo>
                  <a:cubicBezTo>
                    <a:pt x="1023" y="992"/>
                    <a:pt x="1001" y="1035"/>
                    <a:pt x="1001" y="1035"/>
                  </a:cubicBezTo>
                  <a:cubicBezTo>
                    <a:pt x="968" y="1102"/>
                    <a:pt x="935" y="1168"/>
                    <a:pt x="935" y="1235"/>
                  </a:cubicBezTo>
                  <a:cubicBezTo>
                    <a:pt x="901" y="1135"/>
                    <a:pt x="868" y="1068"/>
                    <a:pt x="835" y="968"/>
                  </a:cubicBezTo>
                  <a:cubicBezTo>
                    <a:pt x="935" y="935"/>
                    <a:pt x="1001" y="868"/>
                    <a:pt x="1068" y="801"/>
                  </a:cubicBezTo>
                  <a:close/>
                  <a:moveTo>
                    <a:pt x="1535" y="935"/>
                  </a:moveTo>
                  <a:lnTo>
                    <a:pt x="1535" y="935"/>
                  </a:lnTo>
                  <a:cubicBezTo>
                    <a:pt x="1468" y="1002"/>
                    <a:pt x="1468" y="1102"/>
                    <a:pt x="1435" y="1168"/>
                  </a:cubicBezTo>
                  <a:cubicBezTo>
                    <a:pt x="1435" y="1168"/>
                    <a:pt x="1435" y="1135"/>
                    <a:pt x="1435" y="1102"/>
                  </a:cubicBezTo>
                  <a:cubicBezTo>
                    <a:pt x="1402" y="1102"/>
                    <a:pt x="1368" y="1168"/>
                    <a:pt x="1368" y="1168"/>
                  </a:cubicBezTo>
                  <a:cubicBezTo>
                    <a:pt x="1368" y="1202"/>
                    <a:pt x="1335" y="1268"/>
                    <a:pt x="1335" y="1302"/>
                  </a:cubicBezTo>
                  <a:cubicBezTo>
                    <a:pt x="1335" y="1302"/>
                    <a:pt x="1335" y="1268"/>
                    <a:pt x="1335" y="1268"/>
                  </a:cubicBezTo>
                  <a:cubicBezTo>
                    <a:pt x="1335" y="1235"/>
                    <a:pt x="1335" y="1168"/>
                    <a:pt x="1335" y="1135"/>
                  </a:cubicBezTo>
                  <a:cubicBezTo>
                    <a:pt x="1402" y="1068"/>
                    <a:pt x="1468" y="1002"/>
                    <a:pt x="1535" y="935"/>
                  </a:cubicBezTo>
                  <a:close/>
                  <a:moveTo>
                    <a:pt x="2050" y="25"/>
                  </a:moveTo>
                  <a:lnTo>
                    <a:pt x="1702" y="468"/>
                  </a:lnTo>
                  <a:cubicBezTo>
                    <a:pt x="1669" y="501"/>
                    <a:pt x="1602" y="535"/>
                    <a:pt x="1568" y="568"/>
                  </a:cubicBezTo>
                  <a:cubicBezTo>
                    <a:pt x="1568" y="535"/>
                    <a:pt x="1568" y="535"/>
                    <a:pt x="1568" y="535"/>
                  </a:cubicBezTo>
                  <a:cubicBezTo>
                    <a:pt x="1535" y="568"/>
                    <a:pt x="1535" y="568"/>
                    <a:pt x="1502" y="601"/>
                  </a:cubicBezTo>
                  <a:cubicBezTo>
                    <a:pt x="1502" y="589"/>
                    <a:pt x="1502" y="577"/>
                    <a:pt x="1502" y="568"/>
                  </a:cubicBezTo>
                  <a:lnTo>
                    <a:pt x="1101" y="1102"/>
                  </a:lnTo>
                  <a:cubicBezTo>
                    <a:pt x="1101" y="1102"/>
                    <a:pt x="1101" y="1168"/>
                    <a:pt x="1068" y="1202"/>
                  </a:cubicBezTo>
                  <a:cubicBezTo>
                    <a:pt x="1068" y="1168"/>
                    <a:pt x="1068" y="1168"/>
                    <a:pt x="1068" y="1135"/>
                  </a:cubicBezTo>
                  <a:cubicBezTo>
                    <a:pt x="1068" y="1002"/>
                    <a:pt x="1101" y="868"/>
                    <a:pt x="1168" y="701"/>
                  </a:cubicBezTo>
                  <a:cubicBezTo>
                    <a:pt x="1168" y="676"/>
                    <a:pt x="1168" y="590"/>
                    <a:pt x="1168" y="568"/>
                  </a:cubicBezTo>
                  <a:cubicBezTo>
                    <a:pt x="1001" y="668"/>
                    <a:pt x="835" y="801"/>
                    <a:pt x="668" y="901"/>
                  </a:cubicBezTo>
                  <a:cubicBezTo>
                    <a:pt x="658" y="892"/>
                    <a:pt x="648" y="888"/>
                    <a:pt x="639" y="888"/>
                  </a:cubicBezTo>
                  <a:cubicBezTo>
                    <a:pt x="615" y="888"/>
                    <a:pt x="591" y="911"/>
                    <a:pt x="568" y="935"/>
                  </a:cubicBezTo>
                  <a:lnTo>
                    <a:pt x="568" y="968"/>
                  </a:lnTo>
                  <a:cubicBezTo>
                    <a:pt x="568" y="968"/>
                    <a:pt x="568" y="968"/>
                    <a:pt x="534" y="1002"/>
                  </a:cubicBezTo>
                  <a:cubicBezTo>
                    <a:pt x="401" y="1035"/>
                    <a:pt x="268" y="1068"/>
                    <a:pt x="101" y="1068"/>
                  </a:cubicBezTo>
                  <a:cubicBezTo>
                    <a:pt x="67" y="1068"/>
                    <a:pt x="1" y="1268"/>
                    <a:pt x="34" y="1268"/>
                  </a:cubicBezTo>
                  <a:cubicBezTo>
                    <a:pt x="67" y="1302"/>
                    <a:pt x="67" y="1302"/>
                    <a:pt x="101" y="1302"/>
                  </a:cubicBezTo>
                  <a:cubicBezTo>
                    <a:pt x="67" y="1368"/>
                    <a:pt x="67" y="1435"/>
                    <a:pt x="67" y="1435"/>
                  </a:cubicBezTo>
                  <a:cubicBezTo>
                    <a:pt x="67" y="1502"/>
                    <a:pt x="34" y="1602"/>
                    <a:pt x="67" y="1602"/>
                  </a:cubicBezTo>
                  <a:cubicBezTo>
                    <a:pt x="334" y="1802"/>
                    <a:pt x="634" y="1936"/>
                    <a:pt x="968" y="2036"/>
                  </a:cubicBezTo>
                  <a:cubicBezTo>
                    <a:pt x="968" y="2036"/>
                    <a:pt x="1001" y="2002"/>
                    <a:pt x="1001" y="1936"/>
                  </a:cubicBezTo>
                  <a:cubicBezTo>
                    <a:pt x="1068" y="2036"/>
                    <a:pt x="1135" y="2102"/>
                    <a:pt x="1235" y="2169"/>
                  </a:cubicBezTo>
                  <a:cubicBezTo>
                    <a:pt x="1235" y="2169"/>
                    <a:pt x="1268" y="2069"/>
                    <a:pt x="1268" y="2002"/>
                  </a:cubicBezTo>
                  <a:cubicBezTo>
                    <a:pt x="1268" y="2002"/>
                    <a:pt x="1302" y="2036"/>
                    <a:pt x="1302" y="2036"/>
                  </a:cubicBezTo>
                  <a:cubicBezTo>
                    <a:pt x="1302" y="2036"/>
                    <a:pt x="1302" y="2036"/>
                    <a:pt x="1302" y="2002"/>
                  </a:cubicBezTo>
                  <a:cubicBezTo>
                    <a:pt x="1367" y="2068"/>
                    <a:pt x="1401" y="2166"/>
                    <a:pt x="1497" y="2232"/>
                  </a:cubicBezTo>
                  <a:lnTo>
                    <a:pt x="1497" y="2232"/>
                  </a:lnTo>
                  <a:cubicBezTo>
                    <a:pt x="1488" y="2206"/>
                    <a:pt x="1599" y="2031"/>
                    <a:pt x="1568" y="1969"/>
                  </a:cubicBezTo>
                  <a:lnTo>
                    <a:pt x="1535" y="1936"/>
                  </a:lnTo>
                  <a:cubicBezTo>
                    <a:pt x="1502" y="1835"/>
                    <a:pt x="1468" y="1702"/>
                    <a:pt x="1435" y="1602"/>
                  </a:cubicBezTo>
                  <a:cubicBezTo>
                    <a:pt x="1468" y="1502"/>
                    <a:pt x="1468" y="1368"/>
                    <a:pt x="1435" y="1235"/>
                  </a:cubicBezTo>
                  <a:cubicBezTo>
                    <a:pt x="1535" y="1002"/>
                    <a:pt x="1702" y="701"/>
                    <a:pt x="1869" y="535"/>
                  </a:cubicBezTo>
                  <a:cubicBezTo>
                    <a:pt x="1869" y="501"/>
                    <a:pt x="1869" y="468"/>
                    <a:pt x="1902" y="434"/>
                  </a:cubicBezTo>
                  <a:cubicBezTo>
                    <a:pt x="1935" y="368"/>
                    <a:pt x="1969" y="301"/>
                    <a:pt x="2002" y="234"/>
                  </a:cubicBezTo>
                  <a:cubicBezTo>
                    <a:pt x="2028" y="183"/>
                    <a:pt x="2034" y="73"/>
                    <a:pt x="2050" y="25"/>
                  </a:cubicBezTo>
                  <a:close/>
                  <a:moveTo>
                    <a:pt x="1497" y="2232"/>
                  </a:moveTo>
                  <a:lnTo>
                    <a:pt x="1497" y="2232"/>
                  </a:lnTo>
                  <a:cubicBezTo>
                    <a:pt x="1498" y="2235"/>
                    <a:pt x="1499" y="2236"/>
                    <a:pt x="1502" y="2236"/>
                  </a:cubicBezTo>
                  <a:cubicBezTo>
                    <a:pt x="1500" y="2235"/>
                    <a:pt x="1498" y="2234"/>
                    <a:pt x="1497" y="22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9"/>
            <p:cNvSpPr/>
            <p:nvPr/>
          </p:nvSpPr>
          <p:spPr>
            <a:xfrm>
              <a:off x="3024825" y="4632025"/>
              <a:ext cx="221775" cy="147700"/>
            </a:xfrm>
            <a:custGeom>
              <a:avLst/>
              <a:gdLst/>
              <a:ahLst/>
              <a:cxnLst/>
              <a:rect l="l" t="t" r="r" b="b"/>
              <a:pathLst>
                <a:path w="8871" h="5908" extrusionOk="0">
                  <a:moveTo>
                    <a:pt x="6407" y="630"/>
                  </a:moveTo>
                  <a:cubicBezTo>
                    <a:pt x="6414" y="680"/>
                    <a:pt x="6439" y="713"/>
                    <a:pt x="6439" y="770"/>
                  </a:cubicBezTo>
                  <a:cubicBezTo>
                    <a:pt x="6472" y="1071"/>
                    <a:pt x="6472" y="1337"/>
                    <a:pt x="6472" y="1638"/>
                  </a:cubicBezTo>
                  <a:cubicBezTo>
                    <a:pt x="6439" y="1771"/>
                    <a:pt x="6405" y="1905"/>
                    <a:pt x="6339" y="2038"/>
                  </a:cubicBezTo>
                  <a:cubicBezTo>
                    <a:pt x="6404" y="1580"/>
                    <a:pt x="6437" y="1090"/>
                    <a:pt x="6407" y="630"/>
                  </a:cubicBezTo>
                  <a:close/>
                  <a:moveTo>
                    <a:pt x="6672" y="937"/>
                  </a:moveTo>
                  <a:cubicBezTo>
                    <a:pt x="6706" y="1104"/>
                    <a:pt x="6739" y="1271"/>
                    <a:pt x="6739" y="1438"/>
                  </a:cubicBezTo>
                  <a:cubicBezTo>
                    <a:pt x="6706" y="1638"/>
                    <a:pt x="6639" y="1871"/>
                    <a:pt x="6605" y="2105"/>
                  </a:cubicBezTo>
                  <a:cubicBezTo>
                    <a:pt x="6639" y="1704"/>
                    <a:pt x="6672" y="1337"/>
                    <a:pt x="6672" y="937"/>
                  </a:cubicBezTo>
                  <a:close/>
                  <a:moveTo>
                    <a:pt x="6405" y="2205"/>
                  </a:moveTo>
                  <a:cubicBezTo>
                    <a:pt x="6372" y="2271"/>
                    <a:pt x="6372" y="2372"/>
                    <a:pt x="6339" y="2438"/>
                  </a:cubicBezTo>
                  <a:cubicBezTo>
                    <a:pt x="6339" y="2472"/>
                    <a:pt x="6339" y="2472"/>
                    <a:pt x="6339" y="2505"/>
                  </a:cubicBezTo>
                  <a:cubicBezTo>
                    <a:pt x="6305" y="2605"/>
                    <a:pt x="6272" y="2672"/>
                    <a:pt x="6239" y="2772"/>
                  </a:cubicBezTo>
                  <a:cubicBezTo>
                    <a:pt x="6174" y="2964"/>
                    <a:pt x="6145" y="3037"/>
                    <a:pt x="6137" y="3037"/>
                  </a:cubicBezTo>
                  <a:cubicBezTo>
                    <a:pt x="6120" y="3037"/>
                    <a:pt x="6204" y="2709"/>
                    <a:pt x="6272" y="2505"/>
                  </a:cubicBezTo>
                  <a:cubicBezTo>
                    <a:pt x="6305" y="2405"/>
                    <a:pt x="6339" y="2305"/>
                    <a:pt x="6405" y="2205"/>
                  </a:cubicBezTo>
                  <a:close/>
                  <a:moveTo>
                    <a:pt x="6172" y="2738"/>
                  </a:moveTo>
                  <a:lnTo>
                    <a:pt x="6172" y="2738"/>
                  </a:lnTo>
                  <a:cubicBezTo>
                    <a:pt x="6138" y="2839"/>
                    <a:pt x="6105" y="2939"/>
                    <a:pt x="6072" y="3072"/>
                  </a:cubicBezTo>
                  <a:lnTo>
                    <a:pt x="6005" y="3039"/>
                  </a:lnTo>
                  <a:cubicBezTo>
                    <a:pt x="6038" y="2939"/>
                    <a:pt x="6105" y="2839"/>
                    <a:pt x="6172" y="2738"/>
                  </a:cubicBezTo>
                  <a:close/>
                  <a:moveTo>
                    <a:pt x="6572" y="1771"/>
                  </a:moveTo>
                  <a:lnTo>
                    <a:pt x="6572" y="1771"/>
                  </a:lnTo>
                  <a:cubicBezTo>
                    <a:pt x="6539" y="2038"/>
                    <a:pt x="6539" y="2305"/>
                    <a:pt x="6505" y="2538"/>
                  </a:cubicBezTo>
                  <a:cubicBezTo>
                    <a:pt x="6472" y="2705"/>
                    <a:pt x="6472" y="2839"/>
                    <a:pt x="6439" y="2972"/>
                  </a:cubicBezTo>
                  <a:cubicBezTo>
                    <a:pt x="6439" y="3039"/>
                    <a:pt x="6439" y="3105"/>
                    <a:pt x="6405" y="3172"/>
                  </a:cubicBezTo>
                  <a:cubicBezTo>
                    <a:pt x="6339" y="3139"/>
                    <a:pt x="6272" y="3139"/>
                    <a:pt x="6172" y="3105"/>
                  </a:cubicBezTo>
                  <a:cubicBezTo>
                    <a:pt x="6205" y="3005"/>
                    <a:pt x="6239" y="2905"/>
                    <a:pt x="6272" y="2805"/>
                  </a:cubicBezTo>
                  <a:cubicBezTo>
                    <a:pt x="6405" y="2472"/>
                    <a:pt x="6505" y="2138"/>
                    <a:pt x="6572" y="1771"/>
                  </a:cubicBezTo>
                  <a:close/>
                  <a:moveTo>
                    <a:pt x="6772" y="1571"/>
                  </a:moveTo>
                  <a:cubicBezTo>
                    <a:pt x="6772" y="1604"/>
                    <a:pt x="6772" y="1638"/>
                    <a:pt x="6772" y="1671"/>
                  </a:cubicBezTo>
                  <a:cubicBezTo>
                    <a:pt x="6772" y="1771"/>
                    <a:pt x="6772" y="1838"/>
                    <a:pt x="6739" y="1905"/>
                  </a:cubicBezTo>
                  <a:cubicBezTo>
                    <a:pt x="6639" y="2338"/>
                    <a:pt x="6605" y="2772"/>
                    <a:pt x="6539" y="3172"/>
                  </a:cubicBezTo>
                  <a:lnTo>
                    <a:pt x="6439" y="3172"/>
                  </a:lnTo>
                  <a:cubicBezTo>
                    <a:pt x="6472" y="3105"/>
                    <a:pt x="6505" y="3039"/>
                    <a:pt x="6505" y="3005"/>
                  </a:cubicBezTo>
                  <a:cubicBezTo>
                    <a:pt x="6505" y="2905"/>
                    <a:pt x="6539" y="2805"/>
                    <a:pt x="6539" y="2705"/>
                  </a:cubicBezTo>
                  <a:cubicBezTo>
                    <a:pt x="6572" y="2605"/>
                    <a:pt x="6572" y="2538"/>
                    <a:pt x="6572" y="2438"/>
                  </a:cubicBezTo>
                  <a:cubicBezTo>
                    <a:pt x="6639" y="2171"/>
                    <a:pt x="6706" y="1871"/>
                    <a:pt x="6739" y="1571"/>
                  </a:cubicBezTo>
                  <a:close/>
                  <a:moveTo>
                    <a:pt x="6304" y="0"/>
                  </a:moveTo>
                  <a:cubicBezTo>
                    <a:pt x="6294" y="0"/>
                    <a:pt x="6205" y="239"/>
                    <a:pt x="6205" y="270"/>
                  </a:cubicBezTo>
                  <a:cubicBezTo>
                    <a:pt x="6339" y="971"/>
                    <a:pt x="6339" y="1671"/>
                    <a:pt x="6239" y="2372"/>
                  </a:cubicBezTo>
                  <a:cubicBezTo>
                    <a:pt x="6138" y="2605"/>
                    <a:pt x="6005" y="2805"/>
                    <a:pt x="5905" y="3039"/>
                  </a:cubicBezTo>
                  <a:cubicBezTo>
                    <a:pt x="5872" y="3039"/>
                    <a:pt x="5838" y="3139"/>
                    <a:pt x="5838" y="3239"/>
                  </a:cubicBezTo>
                  <a:cubicBezTo>
                    <a:pt x="5104" y="3339"/>
                    <a:pt x="4404" y="3639"/>
                    <a:pt x="3737" y="3973"/>
                  </a:cubicBezTo>
                  <a:cubicBezTo>
                    <a:pt x="2503" y="4606"/>
                    <a:pt x="1335" y="5340"/>
                    <a:pt x="34" y="5841"/>
                  </a:cubicBezTo>
                  <a:cubicBezTo>
                    <a:pt x="1" y="5841"/>
                    <a:pt x="1" y="5907"/>
                    <a:pt x="1" y="5907"/>
                  </a:cubicBezTo>
                  <a:cubicBezTo>
                    <a:pt x="1202" y="5841"/>
                    <a:pt x="2269" y="5040"/>
                    <a:pt x="3303" y="4506"/>
                  </a:cubicBezTo>
                  <a:cubicBezTo>
                    <a:pt x="4271" y="3976"/>
                    <a:pt x="5297" y="3533"/>
                    <a:pt x="6354" y="3533"/>
                  </a:cubicBezTo>
                  <a:cubicBezTo>
                    <a:pt x="6427" y="3533"/>
                    <a:pt x="6499" y="3535"/>
                    <a:pt x="6572" y="3539"/>
                  </a:cubicBezTo>
                  <a:cubicBezTo>
                    <a:pt x="6772" y="3606"/>
                    <a:pt x="6972" y="3639"/>
                    <a:pt x="7173" y="3639"/>
                  </a:cubicBezTo>
                  <a:cubicBezTo>
                    <a:pt x="7239" y="3639"/>
                    <a:pt x="7306" y="3272"/>
                    <a:pt x="7273" y="3272"/>
                  </a:cubicBezTo>
                  <a:cubicBezTo>
                    <a:pt x="7039" y="3205"/>
                    <a:pt x="6806" y="3172"/>
                    <a:pt x="6572" y="3172"/>
                  </a:cubicBezTo>
                  <a:cubicBezTo>
                    <a:pt x="6706" y="2839"/>
                    <a:pt x="6772" y="2472"/>
                    <a:pt x="6806" y="2105"/>
                  </a:cubicBezTo>
                  <a:cubicBezTo>
                    <a:pt x="6806" y="2138"/>
                    <a:pt x="6806" y="2138"/>
                    <a:pt x="6806" y="2138"/>
                  </a:cubicBezTo>
                  <a:lnTo>
                    <a:pt x="6806" y="2372"/>
                  </a:lnTo>
                  <a:cubicBezTo>
                    <a:pt x="6806" y="2374"/>
                    <a:pt x="6806" y="2375"/>
                    <a:pt x="6807" y="2375"/>
                  </a:cubicBezTo>
                  <a:cubicBezTo>
                    <a:pt x="6818" y="2375"/>
                    <a:pt x="6906" y="2169"/>
                    <a:pt x="6906" y="2138"/>
                  </a:cubicBezTo>
                  <a:cubicBezTo>
                    <a:pt x="6906" y="2005"/>
                    <a:pt x="6906" y="1905"/>
                    <a:pt x="6906" y="1771"/>
                  </a:cubicBezTo>
                  <a:cubicBezTo>
                    <a:pt x="6906" y="1671"/>
                    <a:pt x="6939" y="1604"/>
                    <a:pt x="6939" y="1504"/>
                  </a:cubicBezTo>
                  <a:cubicBezTo>
                    <a:pt x="6972" y="1371"/>
                    <a:pt x="7039" y="1237"/>
                    <a:pt x="7173" y="1171"/>
                  </a:cubicBezTo>
                  <a:cubicBezTo>
                    <a:pt x="7506" y="1304"/>
                    <a:pt x="7840" y="1404"/>
                    <a:pt x="8240" y="1438"/>
                  </a:cubicBezTo>
                  <a:cubicBezTo>
                    <a:pt x="8240" y="1438"/>
                    <a:pt x="8273" y="1404"/>
                    <a:pt x="8273" y="1337"/>
                  </a:cubicBezTo>
                  <a:cubicBezTo>
                    <a:pt x="8440" y="1371"/>
                    <a:pt x="8574" y="1438"/>
                    <a:pt x="8740" y="1471"/>
                  </a:cubicBezTo>
                  <a:cubicBezTo>
                    <a:pt x="8742" y="1473"/>
                    <a:pt x="8744" y="1473"/>
                    <a:pt x="8746" y="1473"/>
                  </a:cubicBezTo>
                  <a:cubicBezTo>
                    <a:pt x="8784" y="1473"/>
                    <a:pt x="8870" y="1202"/>
                    <a:pt x="8807" y="1171"/>
                  </a:cubicBezTo>
                  <a:cubicBezTo>
                    <a:pt x="8707" y="1137"/>
                    <a:pt x="8540" y="1104"/>
                    <a:pt x="8373" y="1037"/>
                  </a:cubicBezTo>
                  <a:cubicBezTo>
                    <a:pt x="8373" y="971"/>
                    <a:pt x="8373" y="937"/>
                    <a:pt x="8373" y="904"/>
                  </a:cubicBezTo>
                  <a:cubicBezTo>
                    <a:pt x="7806" y="670"/>
                    <a:pt x="7273" y="403"/>
                    <a:pt x="6706" y="137"/>
                  </a:cubicBezTo>
                  <a:cubicBezTo>
                    <a:pt x="6706" y="137"/>
                    <a:pt x="6672" y="203"/>
                    <a:pt x="6672" y="270"/>
                  </a:cubicBezTo>
                  <a:cubicBezTo>
                    <a:pt x="6639" y="237"/>
                    <a:pt x="6639" y="237"/>
                    <a:pt x="6639" y="237"/>
                  </a:cubicBezTo>
                  <a:cubicBezTo>
                    <a:pt x="6639" y="237"/>
                    <a:pt x="6572" y="437"/>
                    <a:pt x="6572" y="504"/>
                  </a:cubicBezTo>
                  <a:cubicBezTo>
                    <a:pt x="6572" y="570"/>
                    <a:pt x="6605" y="637"/>
                    <a:pt x="6605" y="704"/>
                  </a:cubicBezTo>
                  <a:cubicBezTo>
                    <a:pt x="6605" y="737"/>
                    <a:pt x="6605" y="737"/>
                    <a:pt x="6605" y="770"/>
                  </a:cubicBezTo>
                  <a:cubicBezTo>
                    <a:pt x="6605" y="704"/>
                    <a:pt x="6572" y="637"/>
                    <a:pt x="6572" y="537"/>
                  </a:cubicBezTo>
                  <a:cubicBezTo>
                    <a:pt x="6539" y="370"/>
                    <a:pt x="6505" y="203"/>
                    <a:pt x="6472" y="37"/>
                  </a:cubicBezTo>
                  <a:cubicBezTo>
                    <a:pt x="6472" y="70"/>
                    <a:pt x="6439" y="70"/>
                    <a:pt x="6439" y="70"/>
                  </a:cubicBezTo>
                  <a:cubicBezTo>
                    <a:pt x="6439" y="103"/>
                    <a:pt x="6439" y="137"/>
                    <a:pt x="6405" y="170"/>
                  </a:cubicBezTo>
                  <a:cubicBezTo>
                    <a:pt x="6372" y="103"/>
                    <a:pt x="6339" y="37"/>
                    <a:pt x="6305" y="3"/>
                  </a:cubicBezTo>
                  <a:cubicBezTo>
                    <a:pt x="6305" y="1"/>
                    <a:pt x="6305"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9"/>
            <p:cNvSpPr/>
            <p:nvPr/>
          </p:nvSpPr>
          <p:spPr>
            <a:xfrm>
              <a:off x="3280025" y="4378700"/>
              <a:ext cx="87575" cy="73275"/>
            </a:xfrm>
            <a:custGeom>
              <a:avLst/>
              <a:gdLst/>
              <a:ahLst/>
              <a:cxnLst/>
              <a:rect l="l" t="t" r="r" b="b"/>
              <a:pathLst>
                <a:path w="3503" h="2931" extrusionOk="0">
                  <a:moveTo>
                    <a:pt x="2991" y="0"/>
                  </a:moveTo>
                  <a:cubicBezTo>
                    <a:pt x="1488" y="0"/>
                    <a:pt x="662" y="1690"/>
                    <a:pt x="0" y="2864"/>
                  </a:cubicBezTo>
                  <a:cubicBezTo>
                    <a:pt x="0" y="2864"/>
                    <a:pt x="0" y="2931"/>
                    <a:pt x="0" y="2931"/>
                  </a:cubicBezTo>
                  <a:cubicBezTo>
                    <a:pt x="367" y="2230"/>
                    <a:pt x="734" y="1497"/>
                    <a:pt x="1268" y="930"/>
                  </a:cubicBezTo>
                  <a:cubicBezTo>
                    <a:pt x="1821" y="346"/>
                    <a:pt x="2487" y="158"/>
                    <a:pt x="3266" y="158"/>
                  </a:cubicBezTo>
                  <a:cubicBezTo>
                    <a:pt x="3333" y="158"/>
                    <a:pt x="3401" y="160"/>
                    <a:pt x="3469" y="162"/>
                  </a:cubicBezTo>
                  <a:cubicBezTo>
                    <a:pt x="3469" y="162"/>
                    <a:pt x="3503" y="62"/>
                    <a:pt x="3503" y="62"/>
                  </a:cubicBezTo>
                  <a:cubicBezTo>
                    <a:pt x="3324" y="20"/>
                    <a:pt x="3153" y="0"/>
                    <a:pt x="2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9"/>
            <p:cNvSpPr/>
            <p:nvPr/>
          </p:nvSpPr>
          <p:spPr>
            <a:xfrm>
              <a:off x="3266900" y="4351775"/>
              <a:ext cx="131550" cy="87875"/>
            </a:xfrm>
            <a:custGeom>
              <a:avLst/>
              <a:gdLst/>
              <a:ahLst/>
              <a:cxnLst/>
              <a:rect l="l" t="t" r="r" b="b"/>
              <a:pathLst>
                <a:path w="5262" h="3515" extrusionOk="0">
                  <a:moveTo>
                    <a:pt x="3946" y="1"/>
                  </a:moveTo>
                  <a:cubicBezTo>
                    <a:pt x="3380" y="1"/>
                    <a:pt x="2799" y="227"/>
                    <a:pt x="2326" y="572"/>
                  </a:cubicBezTo>
                  <a:cubicBezTo>
                    <a:pt x="1359" y="1306"/>
                    <a:pt x="692" y="2440"/>
                    <a:pt x="25" y="3441"/>
                  </a:cubicBezTo>
                  <a:cubicBezTo>
                    <a:pt x="25" y="3441"/>
                    <a:pt x="0" y="3514"/>
                    <a:pt x="14" y="3514"/>
                  </a:cubicBezTo>
                  <a:cubicBezTo>
                    <a:pt x="17" y="3514"/>
                    <a:pt x="20" y="3512"/>
                    <a:pt x="25" y="3508"/>
                  </a:cubicBezTo>
                  <a:cubicBezTo>
                    <a:pt x="873" y="2314"/>
                    <a:pt x="2248" y="110"/>
                    <a:pt x="3899" y="110"/>
                  </a:cubicBezTo>
                  <a:cubicBezTo>
                    <a:pt x="4325" y="110"/>
                    <a:pt x="4770" y="257"/>
                    <a:pt x="5228" y="606"/>
                  </a:cubicBezTo>
                  <a:cubicBezTo>
                    <a:pt x="5228" y="606"/>
                    <a:pt x="5262" y="539"/>
                    <a:pt x="5262" y="539"/>
                  </a:cubicBezTo>
                  <a:cubicBezTo>
                    <a:pt x="4882" y="159"/>
                    <a:pt x="4419" y="1"/>
                    <a:pt x="3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9"/>
            <p:cNvSpPr/>
            <p:nvPr/>
          </p:nvSpPr>
          <p:spPr>
            <a:xfrm>
              <a:off x="3405100" y="4381625"/>
              <a:ext cx="27550" cy="34500"/>
            </a:xfrm>
            <a:custGeom>
              <a:avLst/>
              <a:gdLst/>
              <a:ahLst/>
              <a:cxnLst/>
              <a:rect l="l" t="t" r="r" b="b"/>
              <a:pathLst>
                <a:path w="1102" h="1380" extrusionOk="0">
                  <a:moveTo>
                    <a:pt x="126" y="0"/>
                  </a:moveTo>
                  <a:cubicBezTo>
                    <a:pt x="97" y="0"/>
                    <a:pt x="66" y="4"/>
                    <a:pt x="34" y="12"/>
                  </a:cubicBezTo>
                  <a:cubicBezTo>
                    <a:pt x="1" y="12"/>
                    <a:pt x="1" y="79"/>
                    <a:pt x="1" y="79"/>
                  </a:cubicBezTo>
                  <a:cubicBezTo>
                    <a:pt x="16" y="77"/>
                    <a:pt x="31" y="76"/>
                    <a:pt x="46" y="76"/>
                  </a:cubicBezTo>
                  <a:cubicBezTo>
                    <a:pt x="321" y="76"/>
                    <a:pt x="510" y="358"/>
                    <a:pt x="668" y="579"/>
                  </a:cubicBezTo>
                  <a:cubicBezTo>
                    <a:pt x="835" y="813"/>
                    <a:pt x="935" y="1113"/>
                    <a:pt x="1101" y="1380"/>
                  </a:cubicBezTo>
                  <a:cubicBezTo>
                    <a:pt x="1101" y="1380"/>
                    <a:pt x="1101" y="1313"/>
                    <a:pt x="1101" y="1313"/>
                  </a:cubicBezTo>
                  <a:cubicBezTo>
                    <a:pt x="1001" y="979"/>
                    <a:pt x="835" y="646"/>
                    <a:pt x="634" y="379"/>
                  </a:cubicBezTo>
                  <a:cubicBezTo>
                    <a:pt x="517" y="203"/>
                    <a:pt x="348"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9"/>
            <p:cNvSpPr/>
            <p:nvPr/>
          </p:nvSpPr>
          <p:spPr>
            <a:xfrm>
              <a:off x="3414275" y="4362725"/>
              <a:ext cx="27550" cy="39225"/>
            </a:xfrm>
            <a:custGeom>
              <a:avLst/>
              <a:gdLst/>
              <a:ahLst/>
              <a:cxnLst/>
              <a:rect l="l" t="t" r="r" b="b"/>
              <a:pathLst>
                <a:path w="1102" h="1569" extrusionOk="0">
                  <a:moveTo>
                    <a:pt x="67" y="1"/>
                  </a:moveTo>
                  <a:cubicBezTo>
                    <a:pt x="67" y="1"/>
                    <a:pt x="1" y="134"/>
                    <a:pt x="34" y="134"/>
                  </a:cubicBezTo>
                  <a:cubicBezTo>
                    <a:pt x="534" y="501"/>
                    <a:pt x="868" y="1001"/>
                    <a:pt x="1068" y="1569"/>
                  </a:cubicBezTo>
                  <a:cubicBezTo>
                    <a:pt x="1068" y="1569"/>
                    <a:pt x="1101" y="1502"/>
                    <a:pt x="1068" y="1502"/>
                  </a:cubicBezTo>
                  <a:cubicBezTo>
                    <a:pt x="968" y="868"/>
                    <a:pt x="568"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9"/>
            <p:cNvSpPr/>
            <p:nvPr/>
          </p:nvSpPr>
          <p:spPr>
            <a:xfrm>
              <a:off x="3435950" y="4370225"/>
              <a:ext cx="8375" cy="8375"/>
            </a:xfrm>
            <a:custGeom>
              <a:avLst/>
              <a:gdLst/>
              <a:ahLst/>
              <a:cxnLst/>
              <a:rect l="l" t="t" r="r" b="b"/>
              <a:pathLst>
                <a:path w="335" h="335" extrusionOk="0">
                  <a:moveTo>
                    <a:pt x="34" y="1"/>
                  </a:moveTo>
                  <a:cubicBezTo>
                    <a:pt x="34" y="1"/>
                    <a:pt x="1" y="68"/>
                    <a:pt x="34" y="68"/>
                  </a:cubicBezTo>
                  <a:cubicBezTo>
                    <a:pt x="134" y="168"/>
                    <a:pt x="234" y="268"/>
                    <a:pt x="301" y="335"/>
                  </a:cubicBezTo>
                  <a:cubicBezTo>
                    <a:pt x="301" y="335"/>
                    <a:pt x="334" y="301"/>
                    <a:pt x="334" y="3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9"/>
            <p:cNvSpPr/>
            <p:nvPr/>
          </p:nvSpPr>
          <p:spPr>
            <a:xfrm>
              <a:off x="3608575" y="4801375"/>
              <a:ext cx="19200" cy="44450"/>
            </a:xfrm>
            <a:custGeom>
              <a:avLst/>
              <a:gdLst/>
              <a:ahLst/>
              <a:cxnLst/>
              <a:rect l="l" t="t" r="r" b="b"/>
              <a:pathLst>
                <a:path w="768" h="1778" extrusionOk="0">
                  <a:moveTo>
                    <a:pt x="34" y="1"/>
                  </a:moveTo>
                  <a:cubicBezTo>
                    <a:pt x="34" y="1"/>
                    <a:pt x="1" y="67"/>
                    <a:pt x="34" y="67"/>
                  </a:cubicBezTo>
                  <a:cubicBezTo>
                    <a:pt x="468" y="568"/>
                    <a:pt x="701" y="1135"/>
                    <a:pt x="735" y="1769"/>
                  </a:cubicBezTo>
                  <a:cubicBezTo>
                    <a:pt x="735" y="1775"/>
                    <a:pt x="736" y="1778"/>
                    <a:pt x="738" y="1778"/>
                  </a:cubicBezTo>
                  <a:cubicBezTo>
                    <a:pt x="747" y="1778"/>
                    <a:pt x="768" y="1735"/>
                    <a:pt x="768" y="1735"/>
                  </a:cubicBezTo>
                  <a:cubicBezTo>
                    <a:pt x="768" y="1068"/>
                    <a:pt x="501" y="4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9"/>
            <p:cNvSpPr/>
            <p:nvPr/>
          </p:nvSpPr>
          <p:spPr>
            <a:xfrm>
              <a:off x="3654450" y="4717150"/>
              <a:ext cx="67575" cy="13950"/>
            </a:xfrm>
            <a:custGeom>
              <a:avLst/>
              <a:gdLst/>
              <a:ahLst/>
              <a:cxnLst/>
              <a:rect l="l" t="t" r="r" b="b"/>
              <a:pathLst>
                <a:path w="2703" h="558" extrusionOk="0">
                  <a:moveTo>
                    <a:pt x="2702" y="1"/>
                  </a:moveTo>
                  <a:cubicBezTo>
                    <a:pt x="2335" y="334"/>
                    <a:pt x="1868" y="368"/>
                    <a:pt x="1401" y="401"/>
                  </a:cubicBezTo>
                  <a:cubicBezTo>
                    <a:pt x="1235" y="401"/>
                    <a:pt x="943" y="443"/>
                    <a:pt x="668" y="443"/>
                  </a:cubicBezTo>
                  <a:cubicBezTo>
                    <a:pt x="392" y="443"/>
                    <a:pt x="134" y="401"/>
                    <a:pt x="34" y="234"/>
                  </a:cubicBezTo>
                  <a:cubicBezTo>
                    <a:pt x="34" y="234"/>
                    <a:pt x="0" y="301"/>
                    <a:pt x="0" y="301"/>
                  </a:cubicBezTo>
                  <a:cubicBezTo>
                    <a:pt x="136" y="513"/>
                    <a:pt x="450" y="558"/>
                    <a:pt x="755" y="558"/>
                  </a:cubicBezTo>
                  <a:cubicBezTo>
                    <a:pt x="977" y="558"/>
                    <a:pt x="1194" y="534"/>
                    <a:pt x="1335" y="534"/>
                  </a:cubicBezTo>
                  <a:cubicBezTo>
                    <a:pt x="1835" y="534"/>
                    <a:pt x="2335" y="501"/>
                    <a:pt x="2669" y="101"/>
                  </a:cubicBezTo>
                  <a:cubicBezTo>
                    <a:pt x="2669" y="101"/>
                    <a:pt x="2702" y="1"/>
                    <a:pt x="2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9"/>
            <p:cNvSpPr/>
            <p:nvPr/>
          </p:nvSpPr>
          <p:spPr>
            <a:xfrm>
              <a:off x="3701150" y="4698800"/>
              <a:ext cx="56725" cy="154300"/>
            </a:xfrm>
            <a:custGeom>
              <a:avLst/>
              <a:gdLst/>
              <a:ahLst/>
              <a:cxnLst/>
              <a:rect l="l" t="t" r="r" b="b"/>
              <a:pathLst>
                <a:path w="2269" h="6172" extrusionOk="0">
                  <a:moveTo>
                    <a:pt x="2269" y="1"/>
                  </a:moveTo>
                  <a:lnTo>
                    <a:pt x="2269" y="1"/>
                  </a:lnTo>
                  <a:cubicBezTo>
                    <a:pt x="2269" y="1"/>
                    <a:pt x="2235" y="67"/>
                    <a:pt x="2235" y="101"/>
                  </a:cubicBezTo>
                  <a:cubicBezTo>
                    <a:pt x="2169" y="1535"/>
                    <a:pt x="1868" y="2869"/>
                    <a:pt x="1101" y="4104"/>
                  </a:cubicBezTo>
                  <a:cubicBezTo>
                    <a:pt x="701" y="4771"/>
                    <a:pt x="301" y="5405"/>
                    <a:pt x="0" y="6105"/>
                  </a:cubicBezTo>
                  <a:cubicBezTo>
                    <a:pt x="0" y="6121"/>
                    <a:pt x="0" y="6151"/>
                    <a:pt x="0" y="6172"/>
                  </a:cubicBezTo>
                  <a:cubicBezTo>
                    <a:pt x="467" y="5004"/>
                    <a:pt x="1335" y="4070"/>
                    <a:pt x="1768" y="2903"/>
                  </a:cubicBezTo>
                  <a:cubicBezTo>
                    <a:pt x="2135" y="1969"/>
                    <a:pt x="2269" y="100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9"/>
            <p:cNvSpPr/>
            <p:nvPr/>
          </p:nvSpPr>
          <p:spPr>
            <a:xfrm>
              <a:off x="3718650" y="4723000"/>
              <a:ext cx="25050" cy="70900"/>
            </a:xfrm>
            <a:custGeom>
              <a:avLst/>
              <a:gdLst/>
              <a:ahLst/>
              <a:cxnLst/>
              <a:rect l="l" t="t" r="r" b="b"/>
              <a:pathLst>
                <a:path w="1002" h="2836" extrusionOk="0">
                  <a:moveTo>
                    <a:pt x="935" y="0"/>
                  </a:moveTo>
                  <a:lnTo>
                    <a:pt x="935" y="0"/>
                  </a:lnTo>
                  <a:cubicBezTo>
                    <a:pt x="935" y="0"/>
                    <a:pt x="902" y="67"/>
                    <a:pt x="902" y="100"/>
                  </a:cubicBezTo>
                  <a:cubicBezTo>
                    <a:pt x="902" y="1068"/>
                    <a:pt x="635" y="1968"/>
                    <a:pt x="1" y="2735"/>
                  </a:cubicBezTo>
                  <a:cubicBezTo>
                    <a:pt x="1" y="2769"/>
                    <a:pt x="1" y="2835"/>
                    <a:pt x="1" y="2835"/>
                  </a:cubicBezTo>
                  <a:cubicBezTo>
                    <a:pt x="635" y="2068"/>
                    <a:pt x="1002" y="1034"/>
                    <a:pt x="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9"/>
            <p:cNvSpPr/>
            <p:nvPr/>
          </p:nvSpPr>
          <p:spPr>
            <a:xfrm>
              <a:off x="3716450" y="4741950"/>
              <a:ext cx="11950" cy="26550"/>
            </a:xfrm>
            <a:custGeom>
              <a:avLst/>
              <a:gdLst/>
              <a:ahLst/>
              <a:cxnLst/>
              <a:rect l="l" t="t" r="r" b="b"/>
              <a:pathLst>
                <a:path w="478" h="1062" extrusionOk="0">
                  <a:moveTo>
                    <a:pt x="468" y="0"/>
                  </a:moveTo>
                  <a:cubicBezTo>
                    <a:pt x="466" y="0"/>
                    <a:pt x="462" y="3"/>
                    <a:pt x="456" y="9"/>
                  </a:cubicBezTo>
                  <a:cubicBezTo>
                    <a:pt x="289" y="310"/>
                    <a:pt x="189" y="643"/>
                    <a:pt x="22" y="943"/>
                  </a:cubicBezTo>
                  <a:cubicBezTo>
                    <a:pt x="22" y="970"/>
                    <a:pt x="1" y="1062"/>
                    <a:pt x="10" y="1062"/>
                  </a:cubicBezTo>
                  <a:cubicBezTo>
                    <a:pt x="12" y="1062"/>
                    <a:pt x="16" y="1056"/>
                    <a:pt x="22" y="1043"/>
                  </a:cubicBezTo>
                  <a:cubicBezTo>
                    <a:pt x="156" y="710"/>
                    <a:pt x="322" y="410"/>
                    <a:pt x="456" y="76"/>
                  </a:cubicBezTo>
                  <a:cubicBezTo>
                    <a:pt x="456" y="49"/>
                    <a:pt x="47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9"/>
            <p:cNvSpPr/>
            <p:nvPr/>
          </p:nvSpPr>
          <p:spPr>
            <a:xfrm>
              <a:off x="3134075" y="4986500"/>
              <a:ext cx="96750" cy="63425"/>
            </a:xfrm>
            <a:custGeom>
              <a:avLst/>
              <a:gdLst/>
              <a:ahLst/>
              <a:cxnLst/>
              <a:rect l="l" t="t" r="r" b="b"/>
              <a:pathLst>
                <a:path w="3870" h="2537" extrusionOk="0">
                  <a:moveTo>
                    <a:pt x="34" y="1"/>
                  </a:moveTo>
                  <a:cubicBezTo>
                    <a:pt x="34" y="1"/>
                    <a:pt x="1" y="101"/>
                    <a:pt x="34" y="101"/>
                  </a:cubicBezTo>
                  <a:cubicBezTo>
                    <a:pt x="1268" y="935"/>
                    <a:pt x="2536" y="1802"/>
                    <a:pt x="3837" y="2536"/>
                  </a:cubicBezTo>
                  <a:cubicBezTo>
                    <a:pt x="3837" y="2536"/>
                    <a:pt x="3870" y="2503"/>
                    <a:pt x="3837" y="2469"/>
                  </a:cubicBezTo>
                  <a:cubicBezTo>
                    <a:pt x="2636" y="1602"/>
                    <a:pt x="1301" y="8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9"/>
            <p:cNvSpPr/>
            <p:nvPr/>
          </p:nvSpPr>
          <p:spPr>
            <a:xfrm>
              <a:off x="3196725" y="5011400"/>
              <a:ext cx="64125" cy="40175"/>
            </a:xfrm>
            <a:custGeom>
              <a:avLst/>
              <a:gdLst/>
              <a:ahLst/>
              <a:cxnLst/>
              <a:rect l="l" t="t" r="r" b="b"/>
              <a:pathLst>
                <a:path w="2565" h="1607" extrusionOk="0">
                  <a:moveTo>
                    <a:pt x="61" y="0"/>
                  </a:moveTo>
                  <a:cubicBezTo>
                    <a:pt x="49" y="0"/>
                    <a:pt x="0" y="106"/>
                    <a:pt x="30" y="106"/>
                  </a:cubicBezTo>
                  <a:cubicBezTo>
                    <a:pt x="864" y="606"/>
                    <a:pt x="1664" y="1173"/>
                    <a:pt x="2531" y="1607"/>
                  </a:cubicBezTo>
                  <a:cubicBezTo>
                    <a:pt x="2531" y="1607"/>
                    <a:pt x="2565" y="1507"/>
                    <a:pt x="2565" y="1507"/>
                  </a:cubicBezTo>
                  <a:cubicBezTo>
                    <a:pt x="1764" y="940"/>
                    <a:pt x="897" y="473"/>
                    <a:pt x="63" y="6"/>
                  </a:cubicBezTo>
                  <a:cubicBezTo>
                    <a:pt x="63" y="2"/>
                    <a:pt x="6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9"/>
            <p:cNvSpPr/>
            <p:nvPr/>
          </p:nvSpPr>
          <p:spPr>
            <a:xfrm>
              <a:off x="3216625" y="4991525"/>
              <a:ext cx="176825" cy="53425"/>
            </a:xfrm>
            <a:custGeom>
              <a:avLst/>
              <a:gdLst/>
              <a:ahLst/>
              <a:cxnLst/>
              <a:rect l="l" t="t" r="r" b="b"/>
              <a:pathLst>
                <a:path w="7073" h="2137" extrusionOk="0">
                  <a:moveTo>
                    <a:pt x="34" y="0"/>
                  </a:moveTo>
                  <a:cubicBezTo>
                    <a:pt x="34" y="0"/>
                    <a:pt x="1" y="33"/>
                    <a:pt x="34" y="33"/>
                  </a:cubicBezTo>
                  <a:cubicBezTo>
                    <a:pt x="1068" y="901"/>
                    <a:pt x="2102" y="2102"/>
                    <a:pt x="3503" y="2135"/>
                  </a:cubicBezTo>
                  <a:cubicBezTo>
                    <a:pt x="3531" y="2136"/>
                    <a:pt x="3560" y="2136"/>
                    <a:pt x="3587" y="2136"/>
                  </a:cubicBezTo>
                  <a:cubicBezTo>
                    <a:pt x="4887" y="2136"/>
                    <a:pt x="6027" y="1386"/>
                    <a:pt x="7039" y="667"/>
                  </a:cubicBezTo>
                  <a:cubicBezTo>
                    <a:pt x="7073" y="667"/>
                    <a:pt x="7073" y="634"/>
                    <a:pt x="7073" y="634"/>
                  </a:cubicBezTo>
                  <a:lnTo>
                    <a:pt x="7073" y="634"/>
                  </a:lnTo>
                  <a:cubicBezTo>
                    <a:pt x="6023" y="1282"/>
                    <a:pt x="4945" y="2016"/>
                    <a:pt x="3679" y="2016"/>
                  </a:cubicBezTo>
                  <a:cubicBezTo>
                    <a:pt x="3577" y="2016"/>
                    <a:pt x="3474" y="2011"/>
                    <a:pt x="3370" y="2002"/>
                  </a:cubicBezTo>
                  <a:cubicBezTo>
                    <a:pt x="2736" y="1968"/>
                    <a:pt x="2236" y="1668"/>
                    <a:pt x="1735" y="1301"/>
                  </a:cubicBezTo>
                  <a:cubicBezTo>
                    <a:pt x="1168" y="867"/>
                    <a:pt x="601" y="4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9"/>
            <p:cNvSpPr/>
            <p:nvPr/>
          </p:nvSpPr>
          <p:spPr>
            <a:xfrm>
              <a:off x="3402600" y="5019025"/>
              <a:ext cx="25" cy="25"/>
            </a:xfrm>
            <a:custGeom>
              <a:avLst/>
              <a:gdLst/>
              <a:ahLst/>
              <a:cxnLst/>
              <a:rect l="l" t="t" r="r" b="b"/>
              <a:pathLst>
                <a:path w="1" h="1" extrusionOk="0">
                  <a:moveTo>
                    <a:pt x="1" y="1"/>
                  </a:move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9"/>
            <p:cNvSpPr/>
            <p:nvPr/>
          </p:nvSpPr>
          <p:spPr>
            <a:xfrm>
              <a:off x="3511850" y="4639600"/>
              <a:ext cx="27550" cy="60900"/>
            </a:xfrm>
            <a:custGeom>
              <a:avLst/>
              <a:gdLst/>
              <a:ahLst/>
              <a:cxnLst/>
              <a:rect l="l" t="t" r="r" b="b"/>
              <a:pathLst>
                <a:path w="1102" h="2436" extrusionOk="0">
                  <a:moveTo>
                    <a:pt x="401" y="0"/>
                  </a:moveTo>
                  <a:cubicBezTo>
                    <a:pt x="0" y="834"/>
                    <a:pt x="234" y="1968"/>
                    <a:pt x="1101" y="2435"/>
                  </a:cubicBezTo>
                  <a:cubicBezTo>
                    <a:pt x="1101" y="2435"/>
                    <a:pt x="1101" y="2402"/>
                    <a:pt x="1101" y="2402"/>
                  </a:cubicBezTo>
                  <a:cubicBezTo>
                    <a:pt x="401" y="1835"/>
                    <a:pt x="0" y="934"/>
                    <a:pt x="401" y="34"/>
                  </a:cubicBezTo>
                  <a:cubicBezTo>
                    <a:pt x="401" y="34"/>
                    <a:pt x="401" y="13"/>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9"/>
            <p:cNvSpPr/>
            <p:nvPr/>
          </p:nvSpPr>
          <p:spPr>
            <a:xfrm>
              <a:off x="3536875" y="4644150"/>
              <a:ext cx="38375" cy="61350"/>
            </a:xfrm>
            <a:custGeom>
              <a:avLst/>
              <a:gdLst/>
              <a:ahLst/>
              <a:cxnLst/>
              <a:rect l="l" t="t" r="r" b="b"/>
              <a:pathLst>
                <a:path w="1535" h="2454" extrusionOk="0">
                  <a:moveTo>
                    <a:pt x="127" y="0"/>
                  </a:moveTo>
                  <a:cubicBezTo>
                    <a:pt x="110" y="0"/>
                    <a:pt x="67" y="92"/>
                    <a:pt x="67" y="119"/>
                  </a:cubicBezTo>
                  <a:cubicBezTo>
                    <a:pt x="0" y="1119"/>
                    <a:pt x="534" y="2153"/>
                    <a:pt x="1534" y="2454"/>
                  </a:cubicBezTo>
                  <a:cubicBezTo>
                    <a:pt x="1534" y="2454"/>
                    <a:pt x="1534" y="2420"/>
                    <a:pt x="1534" y="2420"/>
                  </a:cubicBezTo>
                  <a:cubicBezTo>
                    <a:pt x="667" y="1920"/>
                    <a:pt x="33" y="1086"/>
                    <a:pt x="133" y="19"/>
                  </a:cubicBezTo>
                  <a:cubicBezTo>
                    <a:pt x="133" y="5"/>
                    <a:pt x="131"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9"/>
            <p:cNvSpPr/>
            <p:nvPr/>
          </p:nvSpPr>
          <p:spPr>
            <a:xfrm>
              <a:off x="3566050" y="4652800"/>
              <a:ext cx="39225" cy="49375"/>
            </a:xfrm>
            <a:custGeom>
              <a:avLst/>
              <a:gdLst/>
              <a:ahLst/>
              <a:cxnLst/>
              <a:rect l="l" t="t" r="r" b="b"/>
              <a:pathLst>
                <a:path w="1569" h="1975" extrusionOk="0">
                  <a:moveTo>
                    <a:pt x="65" y="1"/>
                  </a:moveTo>
                  <a:cubicBezTo>
                    <a:pt x="53" y="1"/>
                    <a:pt x="1" y="110"/>
                    <a:pt x="1" y="140"/>
                  </a:cubicBezTo>
                  <a:cubicBezTo>
                    <a:pt x="67" y="973"/>
                    <a:pt x="668" y="1841"/>
                    <a:pt x="1535" y="1974"/>
                  </a:cubicBezTo>
                  <a:cubicBezTo>
                    <a:pt x="1568" y="1974"/>
                    <a:pt x="1568" y="1907"/>
                    <a:pt x="1568" y="1907"/>
                  </a:cubicBezTo>
                  <a:cubicBezTo>
                    <a:pt x="768" y="1541"/>
                    <a:pt x="134" y="940"/>
                    <a:pt x="67" y="6"/>
                  </a:cubicBezTo>
                  <a:cubicBezTo>
                    <a:pt x="67" y="2"/>
                    <a:pt x="6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9"/>
            <p:cNvSpPr/>
            <p:nvPr/>
          </p:nvSpPr>
          <p:spPr>
            <a:xfrm>
              <a:off x="3581050" y="4652100"/>
              <a:ext cx="45900" cy="46725"/>
            </a:xfrm>
            <a:custGeom>
              <a:avLst/>
              <a:gdLst/>
              <a:ahLst/>
              <a:cxnLst/>
              <a:rect l="l" t="t" r="r" b="b"/>
              <a:pathLst>
                <a:path w="1836" h="1869" extrusionOk="0">
                  <a:moveTo>
                    <a:pt x="1" y="1"/>
                  </a:moveTo>
                  <a:cubicBezTo>
                    <a:pt x="1" y="1"/>
                    <a:pt x="1" y="34"/>
                    <a:pt x="1" y="67"/>
                  </a:cubicBezTo>
                  <a:cubicBezTo>
                    <a:pt x="234" y="901"/>
                    <a:pt x="935" y="1702"/>
                    <a:pt x="1802" y="1869"/>
                  </a:cubicBezTo>
                  <a:cubicBezTo>
                    <a:pt x="1802" y="1869"/>
                    <a:pt x="1836" y="1835"/>
                    <a:pt x="1802" y="1835"/>
                  </a:cubicBezTo>
                  <a:cubicBezTo>
                    <a:pt x="968" y="1435"/>
                    <a:pt x="301" y="9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9"/>
            <p:cNvSpPr/>
            <p:nvPr/>
          </p:nvSpPr>
          <p:spPr>
            <a:xfrm>
              <a:off x="3580225" y="4708825"/>
              <a:ext cx="19200" cy="7675"/>
            </a:xfrm>
            <a:custGeom>
              <a:avLst/>
              <a:gdLst/>
              <a:ahLst/>
              <a:cxnLst/>
              <a:rect l="l" t="t" r="r" b="b"/>
              <a:pathLst>
                <a:path w="768" h="307" extrusionOk="0">
                  <a:moveTo>
                    <a:pt x="34" y="0"/>
                  </a:moveTo>
                  <a:cubicBezTo>
                    <a:pt x="34" y="0"/>
                    <a:pt x="1" y="67"/>
                    <a:pt x="1" y="100"/>
                  </a:cubicBezTo>
                  <a:cubicBezTo>
                    <a:pt x="203" y="216"/>
                    <a:pt x="406" y="307"/>
                    <a:pt x="631" y="307"/>
                  </a:cubicBezTo>
                  <a:cubicBezTo>
                    <a:pt x="665" y="307"/>
                    <a:pt x="699" y="305"/>
                    <a:pt x="734" y="300"/>
                  </a:cubicBezTo>
                  <a:cubicBezTo>
                    <a:pt x="768" y="300"/>
                    <a:pt x="768" y="234"/>
                    <a:pt x="768" y="234"/>
                  </a:cubicBezTo>
                  <a:cubicBezTo>
                    <a:pt x="501" y="234"/>
                    <a:pt x="234"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9"/>
            <p:cNvSpPr/>
            <p:nvPr/>
          </p:nvSpPr>
          <p:spPr>
            <a:xfrm>
              <a:off x="3601075" y="4657950"/>
              <a:ext cx="68400" cy="41875"/>
            </a:xfrm>
            <a:custGeom>
              <a:avLst/>
              <a:gdLst/>
              <a:ahLst/>
              <a:cxnLst/>
              <a:rect l="l" t="t" r="r" b="b"/>
              <a:pathLst>
                <a:path w="2736" h="1675" extrusionOk="0">
                  <a:moveTo>
                    <a:pt x="34" y="0"/>
                  </a:moveTo>
                  <a:cubicBezTo>
                    <a:pt x="34" y="0"/>
                    <a:pt x="1" y="67"/>
                    <a:pt x="1" y="67"/>
                  </a:cubicBezTo>
                  <a:cubicBezTo>
                    <a:pt x="414" y="923"/>
                    <a:pt x="1349" y="1674"/>
                    <a:pt x="2322" y="1674"/>
                  </a:cubicBezTo>
                  <a:cubicBezTo>
                    <a:pt x="2448" y="1674"/>
                    <a:pt x="2576" y="1662"/>
                    <a:pt x="2702" y="1635"/>
                  </a:cubicBezTo>
                  <a:cubicBezTo>
                    <a:pt x="2702" y="1635"/>
                    <a:pt x="2736" y="1601"/>
                    <a:pt x="2736" y="1601"/>
                  </a:cubicBezTo>
                  <a:cubicBezTo>
                    <a:pt x="1568" y="1501"/>
                    <a:pt x="568" y="1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9"/>
            <p:cNvSpPr/>
            <p:nvPr/>
          </p:nvSpPr>
          <p:spPr>
            <a:xfrm>
              <a:off x="3637775" y="4697975"/>
              <a:ext cx="66725" cy="20325"/>
            </a:xfrm>
            <a:custGeom>
              <a:avLst/>
              <a:gdLst/>
              <a:ahLst/>
              <a:cxnLst/>
              <a:rect l="l" t="t" r="r" b="b"/>
              <a:pathLst>
                <a:path w="2669" h="813" extrusionOk="0">
                  <a:moveTo>
                    <a:pt x="2669" y="0"/>
                  </a:moveTo>
                  <a:lnTo>
                    <a:pt x="2669" y="0"/>
                  </a:lnTo>
                  <a:cubicBezTo>
                    <a:pt x="2190" y="436"/>
                    <a:pt x="1612" y="658"/>
                    <a:pt x="1018" y="658"/>
                  </a:cubicBezTo>
                  <a:cubicBezTo>
                    <a:pt x="701" y="658"/>
                    <a:pt x="380" y="595"/>
                    <a:pt x="67" y="467"/>
                  </a:cubicBezTo>
                  <a:cubicBezTo>
                    <a:pt x="67" y="467"/>
                    <a:pt x="0" y="601"/>
                    <a:pt x="34" y="601"/>
                  </a:cubicBezTo>
                  <a:cubicBezTo>
                    <a:pt x="351" y="742"/>
                    <a:pt x="686" y="813"/>
                    <a:pt x="1015" y="813"/>
                  </a:cubicBezTo>
                  <a:cubicBezTo>
                    <a:pt x="1618" y="813"/>
                    <a:pt x="2204" y="575"/>
                    <a:pt x="2635" y="100"/>
                  </a:cubicBezTo>
                  <a:cubicBezTo>
                    <a:pt x="2635" y="100"/>
                    <a:pt x="2635"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9"/>
            <p:cNvSpPr/>
            <p:nvPr/>
          </p:nvSpPr>
          <p:spPr>
            <a:xfrm>
              <a:off x="3478500" y="4766500"/>
              <a:ext cx="109250" cy="30725"/>
            </a:xfrm>
            <a:custGeom>
              <a:avLst/>
              <a:gdLst/>
              <a:ahLst/>
              <a:cxnLst/>
              <a:rect l="l" t="t" r="r" b="b"/>
              <a:pathLst>
                <a:path w="4370" h="1229" extrusionOk="0">
                  <a:moveTo>
                    <a:pt x="1655" y="0"/>
                  </a:moveTo>
                  <a:cubicBezTo>
                    <a:pt x="1085" y="0"/>
                    <a:pt x="515" y="113"/>
                    <a:pt x="0" y="328"/>
                  </a:cubicBezTo>
                  <a:cubicBezTo>
                    <a:pt x="427" y="192"/>
                    <a:pt x="844" y="130"/>
                    <a:pt x="1251" y="130"/>
                  </a:cubicBezTo>
                  <a:cubicBezTo>
                    <a:pt x="2341" y="130"/>
                    <a:pt x="3365" y="573"/>
                    <a:pt x="4336" y="1229"/>
                  </a:cubicBezTo>
                  <a:cubicBezTo>
                    <a:pt x="4336" y="1229"/>
                    <a:pt x="4370" y="1129"/>
                    <a:pt x="4370" y="1129"/>
                  </a:cubicBezTo>
                  <a:cubicBezTo>
                    <a:pt x="3685" y="359"/>
                    <a:pt x="2672"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9"/>
            <p:cNvSpPr/>
            <p:nvPr/>
          </p:nvSpPr>
          <p:spPr>
            <a:xfrm>
              <a:off x="3521025" y="4784375"/>
              <a:ext cx="79250" cy="53725"/>
            </a:xfrm>
            <a:custGeom>
              <a:avLst/>
              <a:gdLst/>
              <a:ahLst/>
              <a:cxnLst/>
              <a:rect l="l" t="t" r="r" b="b"/>
              <a:pathLst>
                <a:path w="3170" h="2149" extrusionOk="0">
                  <a:moveTo>
                    <a:pt x="596" y="0"/>
                  </a:moveTo>
                  <a:cubicBezTo>
                    <a:pt x="393" y="0"/>
                    <a:pt x="192" y="46"/>
                    <a:pt x="0" y="147"/>
                  </a:cubicBezTo>
                  <a:cubicBezTo>
                    <a:pt x="0" y="147"/>
                    <a:pt x="0" y="180"/>
                    <a:pt x="0" y="180"/>
                  </a:cubicBezTo>
                  <a:cubicBezTo>
                    <a:pt x="136" y="113"/>
                    <a:pt x="278" y="84"/>
                    <a:pt x="423" y="84"/>
                  </a:cubicBezTo>
                  <a:cubicBezTo>
                    <a:pt x="920" y="84"/>
                    <a:pt x="1447" y="422"/>
                    <a:pt x="1835" y="681"/>
                  </a:cubicBezTo>
                  <a:cubicBezTo>
                    <a:pt x="2402" y="1081"/>
                    <a:pt x="2802" y="1581"/>
                    <a:pt x="3136" y="2148"/>
                  </a:cubicBezTo>
                  <a:cubicBezTo>
                    <a:pt x="3136" y="2148"/>
                    <a:pt x="3169" y="2082"/>
                    <a:pt x="3136" y="2082"/>
                  </a:cubicBezTo>
                  <a:cubicBezTo>
                    <a:pt x="2800" y="1241"/>
                    <a:pt x="1663"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9"/>
            <p:cNvSpPr/>
            <p:nvPr/>
          </p:nvSpPr>
          <p:spPr>
            <a:xfrm>
              <a:off x="3556050" y="4754675"/>
              <a:ext cx="16700" cy="3600"/>
            </a:xfrm>
            <a:custGeom>
              <a:avLst/>
              <a:gdLst/>
              <a:ahLst/>
              <a:cxnLst/>
              <a:rect l="l" t="t" r="r" b="b"/>
              <a:pathLst>
                <a:path w="668" h="144" extrusionOk="0">
                  <a:moveTo>
                    <a:pt x="34" y="1"/>
                  </a:moveTo>
                  <a:cubicBezTo>
                    <a:pt x="0" y="1"/>
                    <a:pt x="0" y="67"/>
                    <a:pt x="0" y="101"/>
                  </a:cubicBezTo>
                  <a:cubicBezTo>
                    <a:pt x="160" y="101"/>
                    <a:pt x="342" y="143"/>
                    <a:pt x="510" y="143"/>
                  </a:cubicBezTo>
                  <a:cubicBezTo>
                    <a:pt x="553" y="143"/>
                    <a:pt x="594" y="141"/>
                    <a:pt x="634" y="134"/>
                  </a:cubicBezTo>
                  <a:cubicBezTo>
                    <a:pt x="634" y="134"/>
                    <a:pt x="667" y="67"/>
                    <a:pt x="634" y="67"/>
                  </a:cubicBezTo>
                  <a:cubicBezTo>
                    <a:pt x="467" y="1"/>
                    <a:pt x="234"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9"/>
            <p:cNvSpPr/>
            <p:nvPr/>
          </p:nvSpPr>
          <p:spPr>
            <a:xfrm>
              <a:off x="3147425" y="4968175"/>
              <a:ext cx="39225" cy="24200"/>
            </a:xfrm>
            <a:custGeom>
              <a:avLst/>
              <a:gdLst/>
              <a:ahLst/>
              <a:cxnLst/>
              <a:rect l="l" t="t" r="r" b="b"/>
              <a:pathLst>
                <a:path w="1569" h="968" extrusionOk="0">
                  <a:moveTo>
                    <a:pt x="34" y="0"/>
                  </a:moveTo>
                  <a:cubicBezTo>
                    <a:pt x="34" y="0"/>
                    <a:pt x="0" y="67"/>
                    <a:pt x="0" y="67"/>
                  </a:cubicBezTo>
                  <a:cubicBezTo>
                    <a:pt x="501" y="367"/>
                    <a:pt x="1001" y="701"/>
                    <a:pt x="1535" y="967"/>
                  </a:cubicBezTo>
                  <a:cubicBezTo>
                    <a:pt x="1535" y="967"/>
                    <a:pt x="1568" y="934"/>
                    <a:pt x="1568" y="934"/>
                  </a:cubicBezTo>
                  <a:cubicBezTo>
                    <a:pt x="1068" y="601"/>
                    <a:pt x="534"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9"/>
            <p:cNvSpPr/>
            <p:nvPr/>
          </p:nvSpPr>
          <p:spPr>
            <a:xfrm>
              <a:off x="3173275" y="4967325"/>
              <a:ext cx="25" cy="875"/>
            </a:xfrm>
            <a:custGeom>
              <a:avLst/>
              <a:gdLst/>
              <a:ahLst/>
              <a:cxnLst/>
              <a:rect l="l" t="t" r="r" b="b"/>
              <a:pathLst>
                <a:path w="1" h="35"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9"/>
            <p:cNvSpPr/>
            <p:nvPr/>
          </p:nvSpPr>
          <p:spPr>
            <a:xfrm>
              <a:off x="3229975" y="4814625"/>
              <a:ext cx="33375" cy="6800"/>
            </a:xfrm>
            <a:custGeom>
              <a:avLst/>
              <a:gdLst/>
              <a:ahLst/>
              <a:cxnLst/>
              <a:rect l="l" t="t" r="r" b="b"/>
              <a:pathLst>
                <a:path w="1335" h="272" extrusionOk="0">
                  <a:moveTo>
                    <a:pt x="596" y="0"/>
                  </a:moveTo>
                  <a:cubicBezTo>
                    <a:pt x="407" y="0"/>
                    <a:pt x="215" y="35"/>
                    <a:pt x="34" y="104"/>
                  </a:cubicBezTo>
                  <a:cubicBezTo>
                    <a:pt x="1" y="138"/>
                    <a:pt x="1" y="205"/>
                    <a:pt x="1" y="205"/>
                  </a:cubicBezTo>
                  <a:cubicBezTo>
                    <a:pt x="163" y="170"/>
                    <a:pt x="318" y="155"/>
                    <a:pt x="470" y="155"/>
                  </a:cubicBezTo>
                  <a:cubicBezTo>
                    <a:pt x="755" y="155"/>
                    <a:pt x="1031" y="206"/>
                    <a:pt x="1335" y="271"/>
                  </a:cubicBezTo>
                  <a:cubicBezTo>
                    <a:pt x="1335" y="271"/>
                    <a:pt x="1335" y="238"/>
                    <a:pt x="1335" y="205"/>
                  </a:cubicBezTo>
                  <a:cubicBezTo>
                    <a:pt x="1121" y="68"/>
                    <a:pt x="861"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9"/>
            <p:cNvSpPr/>
            <p:nvPr/>
          </p:nvSpPr>
          <p:spPr>
            <a:xfrm>
              <a:off x="3456250" y="4441950"/>
              <a:ext cx="137350" cy="107825"/>
            </a:xfrm>
            <a:custGeom>
              <a:avLst/>
              <a:gdLst/>
              <a:ahLst/>
              <a:cxnLst/>
              <a:rect l="l" t="t" r="r" b="b"/>
              <a:pathLst>
                <a:path w="5494" h="4313" extrusionOk="0">
                  <a:moveTo>
                    <a:pt x="5493" y="1"/>
                  </a:moveTo>
                  <a:cubicBezTo>
                    <a:pt x="3192" y="568"/>
                    <a:pt x="1190" y="2202"/>
                    <a:pt x="23" y="4237"/>
                  </a:cubicBezTo>
                  <a:cubicBezTo>
                    <a:pt x="23" y="4264"/>
                    <a:pt x="1" y="4313"/>
                    <a:pt x="10" y="4313"/>
                  </a:cubicBezTo>
                  <a:cubicBezTo>
                    <a:pt x="12" y="4313"/>
                    <a:pt x="16" y="4310"/>
                    <a:pt x="23" y="4304"/>
                  </a:cubicBezTo>
                  <a:cubicBezTo>
                    <a:pt x="1290" y="2236"/>
                    <a:pt x="3192" y="835"/>
                    <a:pt x="5493" y="34"/>
                  </a:cubicBezTo>
                  <a:cubicBezTo>
                    <a:pt x="5493" y="34"/>
                    <a:pt x="5493" y="1"/>
                    <a:pt x="5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9"/>
            <p:cNvSpPr/>
            <p:nvPr/>
          </p:nvSpPr>
          <p:spPr>
            <a:xfrm>
              <a:off x="3003975" y="4399425"/>
              <a:ext cx="34225" cy="6700"/>
            </a:xfrm>
            <a:custGeom>
              <a:avLst/>
              <a:gdLst/>
              <a:ahLst/>
              <a:cxnLst/>
              <a:rect l="l" t="t" r="r" b="b"/>
              <a:pathLst>
                <a:path w="1369" h="268" extrusionOk="0">
                  <a:moveTo>
                    <a:pt x="1368" y="0"/>
                  </a:moveTo>
                  <a:cubicBezTo>
                    <a:pt x="935" y="34"/>
                    <a:pt x="468" y="134"/>
                    <a:pt x="1" y="201"/>
                  </a:cubicBezTo>
                  <a:cubicBezTo>
                    <a:pt x="1" y="201"/>
                    <a:pt x="1" y="267"/>
                    <a:pt x="1" y="267"/>
                  </a:cubicBezTo>
                  <a:cubicBezTo>
                    <a:pt x="468" y="201"/>
                    <a:pt x="901" y="167"/>
                    <a:pt x="1368" y="67"/>
                  </a:cubicBezTo>
                  <a:cubicBezTo>
                    <a:pt x="1368" y="67"/>
                    <a:pt x="136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9"/>
            <p:cNvSpPr/>
            <p:nvPr/>
          </p:nvSpPr>
          <p:spPr>
            <a:xfrm>
              <a:off x="3355900" y="4471975"/>
              <a:ext cx="80925" cy="41850"/>
            </a:xfrm>
            <a:custGeom>
              <a:avLst/>
              <a:gdLst/>
              <a:ahLst/>
              <a:cxnLst/>
              <a:rect l="l" t="t" r="r" b="b"/>
              <a:pathLst>
                <a:path w="3237" h="1674" extrusionOk="0">
                  <a:moveTo>
                    <a:pt x="34" y="1"/>
                  </a:moveTo>
                  <a:cubicBezTo>
                    <a:pt x="34" y="1"/>
                    <a:pt x="1" y="34"/>
                    <a:pt x="1" y="67"/>
                  </a:cubicBezTo>
                  <a:cubicBezTo>
                    <a:pt x="701" y="1022"/>
                    <a:pt x="1856" y="1673"/>
                    <a:pt x="3061" y="1673"/>
                  </a:cubicBezTo>
                  <a:cubicBezTo>
                    <a:pt x="3120" y="1673"/>
                    <a:pt x="3178" y="1672"/>
                    <a:pt x="3236" y="1668"/>
                  </a:cubicBezTo>
                  <a:cubicBezTo>
                    <a:pt x="3236" y="1668"/>
                    <a:pt x="3236" y="1568"/>
                    <a:pt x="3236" y="1568"/>
                  </a:cubicBezTo>
                  <a:cubicBezTo>
                    <a:pt x="1969" y="1468"/>
                    <a:pt x="868" y="10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9"/>
            <p:cNvSpPr/>
            <p:nvPr/>
          </p:nvSpPr>
          <p:spPr>
            <a:xfrm>
              <a:off x="3369250" y="4497000"/>
              <a:ext cx="64225" cy="28175"/>
            </a:xfrm>
            <a:custGeom>
              <a:avLst/>
              <a:gdLst/>
              <a:ahLst/>
              <a:cxnLst/>
              <a:rect l="l" t="t" r="r" b="b"/>
              <a:pathLst>
                <a:path w="2569" h="1127" extrusionOk="0">
                  <a:moveTo>
                    <a:pt x="34" y="0"/>
                  </a:moveTo>
                  <a:cubicBezTo>
                    <a:pt x="34" y="0"/>
                    <a:pt x="0" y="67"/>
                    <a:pt x="0" y="67"/>
                  </a:cubicBezTo>
                  <a:cubicBezTo>
                    <a:pt x="659" y="516"/>
                    <a:pt x="1425" y="1126"/>
                    <a:pt x="2250" y="1126"/>
                  </a:cubicBezTo>
                  <a:cubicBezTo>
                    <a:pt x="2344" y="1126"/>
                    <a:pt x="2440" y="1118"/>
                    <a:pt x="2535" y="1101"/>
                  </a:cubicBezTo>
                  <a:cubicBezTo>
                    <a:pt x="2535" y="1101"/>
                    <a:pt x="2569" y="1034"/>
                    <a:pt x="2535" y="1034"/>
                  </a:cubicBezTo>
                  <a:cubicBezTo>
                    <a:pt x="2102" y="968"/>
                    <a:pt x="1668" y="901"/>
                    <a:pt x="1234" y="701"/>
                  </a:cubicBezTo>
                  <a:cubicBezTo>
                    <a:pt x="801" y="501"/>
                    <a:pt x="434" y="2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9"/>
            <p:cNvSpPr/>
            <p:nvPr/>
          </p:nvSpPr>
          <p:spPr>
            <a:xfrm>
              <a:off x="3385925" y="4477825"/>
              <a:ext cx="61725" cy="29200"/>
            </a:xfrm>
            <a:custGeom>
              <a:avLst/>
              <a:gdLst/>
              <a:ahLst/>
              <a:cxnLst/>
              <a:rect l="l" t="t" r="r" b="b"/>
              <a:pathLst>
                <a:path w="2469" h="1168" extrusionOk="0">
                  <a:moveTo>
                    <a:pt x="34" y="0"/>
                  </a:moveTo>
                  <a:cubicBezTo>
                    <a:pt x="34" y="0"/>
                    <a:pt x="0" y="33"/>
                    <a:pt x="34" y="67"/>
                  </a:cubicBezTo>
                  <a:cubicBezTo>
                    <a:pt x="668" y="600"/>
                    <a:pt x="1535" y="1168"/>
                    <a:pt x="2435" y="1168"/>
                  </a:cubicBezTo>
                  <a:cubicBezTo>
                    <a:pt x="2435" y="1168"/>
                    <a:pt x="2469" y="1101"/>
                    <a:pt x="2435" y="1101"/>
                  </a:cubicBezTo>
                  <a:cubicBezTo>
                    <a:pt x="2035" y="934"/>
                    <a:pt x="1602" y="867"/>
                    <a:pt x="1168" y="667"/>
                  </a:cubicBezTo>
                  <a:cubicBezTo>
                    <a:pt x="768" y="500"/>
                    <a:pt x="401" y="2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9"/>
            <p:cNvSpPr/>
            <p:nvPr/>
          </p:nvSpPr>
          <p:spPr>
            <a:xfrm>
              <a:off x="3092375" y="4531175"/>
              <a:ext cx="55075" cy="40575"/>
            </a:xfrm>
            <a:custGeom>
              <a:avLst/>
              <a:gdLst/>
              <a:ahLst/>
              <a:cxnLst/>
              <a:rect l="l" t="t" r="r" b="b"/>
              <a:pathLst>
                <a:path w="2203" h="1623" extrusionOk="0">
                  <a:moveTo>
                    <a:pt x="2202" y="1"/>
                  </a:moveTo>
                  <a:cubicBezTo>
                    <a:pt x="1902" y="301"/>
                    <a:pt x="1735" y="735"/>
                    <a:pt x="1368" y="1002"/>
                  </a:cubicBezTo>
                  <a:cubicBezTo>
                    <a:pt x="935" y="1302"/>
                    <a:pt x="534" y="1302"/>
                    <a:pt x="34" y="1335"/>
                  </a:cubicBezTo>
                  <a:cubicBezTo>
                    <a:pt x="34" y="1335"/>
                    <a:pt x="1" y="1402"/>
                    <a:pt x="34" y="1402"/>
                  </a:cubicBezTo>
                  <a:cubicBezTo>
                    <a:pt x="196" y="1557"/>
                    <a:pt x="369" y="1622"/>
                    <a:pt x="545" y="1622"/>
                  </a:cubicBezTo>
                  <a:cubicBezTo>
                    <a:pt x="1235" y="1622"/>
                    <a:pt x="1963" y="613"/>
                    <a:pt x="2202" y="134"/>
                  </a:cubicBezTo>
                  <a:cubicBezTo>
                    <a:pt x="2202" y="101"/>
                    <a:pt x="2202"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9"/>
            <p:cNvSpPr/>
            <p:nvPr/>
          </p:nvSpPr>
          <p:spPr>
            <a:xfrm>
              <a:off x="3258325" y="4568725"/>
              <a:ext cx="121775" cy="55050"/>
            </a:xfrm>
            <a:custGeom>
              <a:avLst/>
              <a:gdLst/>
              <a:ahLst/>
              <a:cxnLst/>
              <a:rect l="l" t="t" r="r" b="b"/>
              <a:pathLst>
                <a:path w="4871" h="2202" extrusionOk="0">
                  <a:moveTo>
                    <a:pt x="34" y="0"/>
                  </a:moveTo>
                  <a:cubicBezTo>
                    <a:pt x="1" y="0"/>
                    <a:pt x="1" y="67"/>
                    <a:pt x="1" y="67"/>
                  </a:cubicBezTo>
                  <a:cubicBezTo>
                    <a:pt x="768" y="534"/>
                    <a:pt x="1502" y="1067"/>
                    <a:pt x="2402" y="1268"/>
                  </a:cubicBezTo>
                  <a:cubicBezTo>
                    <a:pt x="3303" y="1501"/>
                    <a:pt x="4037" y="1601"/>
                    <a:pt x="4804" y="2202"/>
                  </a:cubicBezTo>
                  <a:cubicBezTo>
                    <a:pt x="4804" y="2202"/>
                    <a:pt x="4871" y="2035"/>
                    <a:pt x="4871" y="2001"/>
                  </a:cubicBezTo>
                  <a:cubicBezTo>
                    <a:pt x="4304" y="1234"/>
                    <a:pt x="3303" y="1201"/>
                    <a:pt x="2469" y="1034"/>
                  </a:cubicBezTo>
                  <a:cubicBezTo>
                    <a:pt x="1569" y="834"/>
                    <a:pt x="801" y="4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9"/>
            <p:cNvSpPr/>
            <p:nvPr/>
          </p:nvSpPr>
          <p:spPr>
            <a:xfrm>
              <a:off x="3199950" y="4636250"/>
              <a:ext cx="211850" cy="118175"/>
            </a:xfrm>
            <a:custGeom>
              <a:avLst/>
              <a:gdLst/>
              <a:ahLst/>
              <a:cxnLst/>
              <a:rect l="l" t="t" r="r" b="b"/>
              <a:pathLst>
                <a:path w="8474" h="4727" extrusionOk="0">
                  <a:moveTo>
                    <a:pt x="7173" y="3137"/>
                  </a:moveTo>
                  <a:cubicBezTo>
                    <a:pt x="7039" y="3303"/>
                    <a:pt x="6872" y="3570"/>
                    <a:pt x="6706" y="3737"/>
                  </a:cubicBezTo>
                  <a:cubicBezTo>
                    <a:pt x="6839" y="3537"/>
                    <a:pt x="7006" y="3303"/>
                    <a:pt x="7173" y="3137"/>
                  </a:cubicBezTo>
                  <a:close/>
                  <a:moveTo>
                    <a:pt x="34" y="1"/>
                  </a:moveTo>
                  <a:cubicBezTo>
                    <a:pt x="34" y="1"/>
                    <a:pt x="1" y="101"/>
                    <a:pt x="34" y="101"/>
                  </a:cubicBezTo>
                  <a:cubicBezTo>
                    <a:pt x="768" y="468"/>
                    <a:pt x="1468" y="1002"/>
                    <a:pt x="2202" y="1502"/>
                  </a:cubicBezTo>
                  <a:cubicBezTo>
                    <a:pt x="2169" y="1535"/>
                    <a:pt x="2136" y="1635"/>
                    <a:pt x="2169" y="1635"/>
                  </a:cubicBezTo>
                  <a:cubicBezTo>
                    <a:pt x="2269" y="1769"/>
                    <a:pt x="2336" y="1936"/>
                    <a:pt x="2436" y="2069"/>
                  </a:cubicBezTo>
                  <a:cubicBezTo>
                    <a:pt x="2569" y="2603"/>
                    <a:pt x="2736" y="3103"/>
                    <a:pt x="2936" y="3604"/>
                  </a:cubicBezTo>
                  <a:cubicBezTo>
                    <a:pt x="2936" y="3604"/>
                    <a:pt x="2936" y="3604"/>
                    <a:pt x="2936" y="3570"/>
                  </a:cubicBezTo>
                  <a:cubicBezTo>
                    <a:pt x="2970" y="3637"/>
                    <a:pt x="2970" y="3704"/>
                    <a:pt x="3003" y="3737"/>
                  </a:cubicBezTo>
                  <a:cubicBezTo>
                    <a:pt x="3070" y="3804"/>
                    <a:pt x="3128" y="3820"/>
                    <a:pt x="3191" y="3820"/>
                  </a:cubicBezTo>
                  <a:cubicBezTo>
                    <a:pt x="3253" y="3820"/>
                    <a:pt x="3320" y="3804"/>
                    <a:pt x="3403" y="3804"/>
                  </a:cubicBezTo>
                  <a:cubicBezTo>
                    <a:pt x="3595" y="3785"/>
                    <a:pt x="3784" y="3776"/>
                    <a:pt x="3972" y="3776"/>
                  </a:cubicBezTo>
                  <a:cubicBezTo>
                    <a:pt x="4795" y="3776"/>
                    <a:pt x="5578" y="3957"/>
                    <a:pt x="6339" y="4337"/>
                  </a:cubicBezTo>
                  <a:cubicBezTo>
                    <a:pt x="6372" y="4304"/>
                    <a:pt x="6372" y="4304"/>
                    <a:pt x="6405" y="4271"/>
                  </a:cubicBezTo>
                  <a:cubicBezTo>
                    <a:pt x="6405" y="4304"/>
                    <a:pt x="6405" y="4304"/>
                    <a:pt x="6405" y="4337"/>
                  </a:cubicBezTo>
                  <a:cubicBezTo>
                    <a:pt x="6246" y="4451"/>
                    <a:pt x="6133" y="4503"/>
                    <a:pt x="5992" y="4503"/>
                  </a:cubicBezTo>
                  <a:cubicBezTo>
                    <a:pt x="5927" y="4503"/>
                    <a:pt x="5856" y="4492"/>
                    <a:pt x="5772" y="4471"/>
                  </a:cubicBezTo>
                  <a:cubicBezTo>
                    <a:pt x="5538" y="4371"/>
                    <a:pt x="5305" y="4271"/>
                    <a:pt x="5071" y="4204"/>
                  </a:cubicBezTo>
                  <a:cubicBezTo>
                    <a:pt x="5066" y="4199"/>
                    <a:pt x="5062" y="4197"/>
                    <a:pt x="5057" y="4197"/>
                  </a:cubicBezTo>
                  <a:cubicBezTo>
                    <a:pt x="5030" y="4197"/>
                    <a:pt x="5009" y="4275"/>
                    <a:pt x="5038" y="4304"/>
                  </a:cubicBezTo>
                  <a:cubicBezTo>
                    <a:pt x="5308" y="4452"/>
                    <a:pt x="5652" y="4726"/>
                    <a:pt x="5974" y="4726"/>
                  </a:cubicBezTo>
                  <a:cubicBezTo>
                    <a:pt x="6088" y="4726"/>
                    <a:pt x="6200" y="4692"/>
                    <a:pt x="6305" y="4604"/>
                  </a:cubicBezTo>
                  <a:cubicBezTo>
                    <a:pt x="6706" y="4237"/>
                    <a:pt x="7039" y="3770"/>
                    <a:pt x="7339" y="3337"/>
                  </a:cubicBezTo>
                  <a:cubicBezTo>
                    <a:pt x="7373" y="3303"/>
                    <a:pt x="7373" y="3203"/>
                    <a:pt x="7373" y="3203"/>
                  </a:cubicBezTo>
                  <a:lnTo>
                    <a:pt x="7373" y="3203"/>
                  </a:lnTo>
                  <a:cubicBezTo>
                    <a:pt x="7072" y="3570"/>
                    <a:pt x="6772" y="3970"/>
                    <a:pt x="6439" y="4271"/>
                  </a:cubicBezTo>
                  <a:cubicBezTo>
                    <a:pt x="6439" y="4237"/>
                    <a:pt x="6472" y="4204"/>
                    <a:pt x="6472" y="4171"/>
                  </a:cubicBezTo>
                  <a:cubicBezTo>
                    <a:pt x="6939" y="3604"/>
                    <a:pt x="7406" y="3070"/>
                    <a:pt x="7840" y="2503"/>
                  </a:cubicBezTo>
                  <a:cubicBezTo>
                    <a:pt x="7873" y="2469"/>
                    <a:pt x="7906" y="2236"/>
                    <a:pt x="7906" y="2236"/>
                  </a:cubicBezTo>
                  <a:lnTo>
                    <a:pt x="7906" y="2236"/>
                  </a:lnTo>
                  <a:cubicBezTo>
                    <a:pt x="7873" y="2269"/>
                    <a:pt x="7806" y="2303"/>
                    <a:pt x="7773" y="2336"/>
                  </a:cubicBezTo>
                  <a:cubicBezTo>
                    <a:pt x="7873" y="2203"/>
                    <a:pt x="7973" y="2036"/>
                    <a:pt x="8040" y="1836"/>
                  </a:cubicBezTo>
                  <a:cubicBezTo>
                    <a:pt x="8040" y="1802"/>
                    <a:pt x="8040" y="1736"/>
                    <a:pt x="8073" y="1702"/>
                  </a:cubicBezTo>
                  <a:lnTo>
                    <a:pt x="8073" y="1736"/>
                  </a:lnTo>
                  <a:cubicBezTo>
                    <a:pt x="8066" y="1765"/>
                    <a:pt x="8065" y="1776"/>
                    <a:pt x="8068" y="1776"/>
                  </a:cubicBezTo>
                  <a:cubicBezTo>
                    <a:pt x="8079" y="1776"/>
                    <a:pt x="8140" y="1628"/>
                    <a:pt x="8140" y="1602"/>
                  </a:cubicBezTo>
                  <a:cubicBezTo>
                    <a:pt x="8207" y="1369"/>
                    <a:pt x="8240" y="1135"/>
                    <a:pt x="8307" y="902"/>
                  </a:cubicBezTo>
                  <a:lnTo>
                    <a:pt x="8307" y="902"/>
                  </a:lnTo>
                  <a:cubicBezTo>
                    <a:pt x="8273" y="1068"/>
                    <a:pt x="8273" y="1235"/>
                    <a:pt x="8240" y="1402"/>
                  </a:cubicBezTo>
                  <a:cubicBezTo>
                    <a:pt x="8232" y="1435"/>
                    <a:pt x="8230" y="1447"/>
                    <a:pt x="8232" y="1447"/>
                  </a:cubicBezTo>
                  <a:cubicBezTo>
                    <a:pt x="8237" y="1447"/>
                    <a:pt x="8281" y="1327"/>
                    <a:pt x="8307" y="1302"/>
                  </a:cubicBezTo>
                  <a:cubicBezTo>
                    <a:pt x="8373" y="935"/>
                    <a:pt x="8407" y="568"/>
                    <a:pt x="8473" y="234"/>
                  </a:cubicBezTo>
                  <a:cubicBezTo>
                    <a:pt x="8473" y="188"/>
                    <a:pt x="8468" y="170"/>
                    <a:pt x="8461" y="170"/>
                  </a:cubicBezTo>
                  <a:cubicBezTo>
                    <a:pt x="8441" y="170"/>
                    <a:pt x="8407" y="287"/>
                    <a:pt x="8407" y="335"/>
                  </a:cubicBezTo>
                  <a:cubicBezTo>
                    <a:pt x="8374" y="434"/>
                    <a:pt x="8340" y="533"/>
                    <a:pt x="8340" y="600"/>
                  </a:cubicBezTo>
                  <a:lnTo>
                    <a:pt x="8340" y="600"/>
                  </a:lnTo>
                  <a:cubicBezTo>
                    <a:pt x="8340" y="533"/>
                    <a:pt x="8373" y="434"/>
                    <a:pt x="8373" y="368"/>
                  </a:cubicBezTo>
                  <a:cubicBezTo>
                    <a:pt x="8373" y="339"/>
                    <a:pt x="8425" y="156"/>
                    <a:pt x="8415" y="156"/>
                  </a:cubicBezTo>
                  <a:lnTo>
                    <a:pt x="8415" y="156"/>
                  </a:lnTo>
                  <a:cubicBezTo>
                    <a:pt x="8413" y="156"/>
                    <a:pt x="8411" y="159"/>
                    <a:pt x="8407" y="168"/>
                  </a:cubicBezTo>
                  <a:cubicBezTo>
                    <a:pt x="8273" y="401"/>
                    <a:pt x="8173" y="635"/>
                    <a:pt x="8140" y="902"/>
                  </a:cubicBezTo>
                  <a:cubicBezTo>
                    <a:pt x="8107" y="1068"/>
                    <a:pt x="8073" y="1202"/>
                    <a:pt x="8073" y="1369"/>
                  </a:cubicBezTo>
                  <a:cubicBezTo>
                    <a:pt x="7973" y="1902"/>
                    <a:pt x="7773" y="2169"/>
                    <a:pt x="7406" y="2503"/>
                  </a:cubicBezTo>
                  <a:lnTo>
                    <a:pt x="7206" y="2703"/>
                  </a:lnTo>
                  <a:cubicBezTo>
                    <a:pt x="7273" y="2603"/>
                    <a:pt x="7306" y="2536"/>
                    <a:pt x="7373" y="2436"/>
                  </a:cubicBezTo>
                  <a:cubicBezTo>
                    <a:pt x="7406" y="2369"/>
                    <a:pt x="7406" y="2203"/>
                    <a:pt x="7406" y="2169"/>
                  </a:cubicBezTo>
                  <a:lnTo>
                    <a:pt x="7406" y="2169"/>
                  </a:lnTo>
                  <a:cubicBezTo>
                    <a:pt x="6972" y="2703"/>
                    <a:pt x="6639" y="3303"/>
                    <a:pt x="6339" y="3937"/>
                  </a:cubicBezTo>
                  <a:cubicBezTo>
                    <a:pt x="6072" y="3937"/>
                    <a:pt x="5772" y="3737"/>
                    <a:pt x="5538" y="3670"/>
                  </a:cubicBezTo>
                  <a:cubicBezTo>
                    <a:pt x="5238" y="3604"/>
                    <a:pt x="4904" y="3537"/>
                    <a:pt x="4604" y="3503"/>
                  </a:cubicBezTo>
                  <a:cubicBezTo>
                    <a:pt x="4437" y="3487"/>
                    <a:pt x="4279" y="3478"/>
                    <a:pt x="4120" y="3478"/>
                  </a:cubicBezTo>
                  <a:cubicBezTo>
                    <a:pt x="3962" y="3478"/>
                    <a:pt x="3803" y="3487"/>
                    <a:pt x="3637" y="3503"/>
                  </a:cubicBezTo>
                  <a:cubicBezTo>
                    <a:pt x="3509" y="3518"/>
                    <a:pt x="3406" y="3544"/>
                    <a:pt x="3319" y="3544"/>
                  </a:cubicBezTo>
                  <a:cubicBezTo>
                    <a:pt x="3201" y="3544"/>
                    <a:pt x="3113" y="3495"/>
                    <a:pt x="3036" y="3303"/>
                  </a:cubicBezTo>
                  <a:lnTo>
                    <a:pt x="3003" y="3170"/>
                  </a:lnTo>
                  <a:cubicBezTo>
                    <a:pt x="3003" y="2603"/>
                    <a:pt x="2803" y="2102"/>
                    <a:pt x="2469" y="1669"/>
                  </a:cubicBezTo>
                  <a:lnTo>
                    <a:pt x="2469" y="1669"/>
                  </a:lnTo>
                  <a:cubicBezTo>
                    <a:pt x="2536" y="1702"/>
                    <a:pt x="2569" y="1736"/>
                    <a:pt x="2636" y="1769"/>
                  </a:cubicBezTo>
                  <a:cubicBezTo>
                    <a:pt x="3403" y="2269"/>
                    <a:pt x="4237" y="2870"/>
                    <a:pt x="5171" y="2936"/>
                  </a:cubicBezTo>
                  <a:cubicBezTo>
                    <a:pt x="5254" y="2945"/>
                    <a:pt x="5334" y="2949"/>
                    <a:pt x="5411" y="2949"/>
                  </a:cubicBezTo>
                  <a:cubicBezTo>
                    <a:pt x="6907" y="2949"/>
                    <a:pt x="7554" y="1468"/>
                    <a:pt x="7840" y="168"/>
                  </a:cubicBezTo>
                  <a:cubicBezTo>
                    <a:pt x="7840" y="125"/>
                    <a:pt x="7833" y="110"/>
                    <a:pt x="7823" y="110"/>
                  </a:cubicBezTo>
                  <a:cubicBezTo>
                    <a:pt x="7804" y="110"/>
                    <a:pt x="7773" y="178"/>
                    <a:pt x="7773" y="201"/>
                  </a:cubicBezTo>
                  <a:cubicBezTo>
                    <a:pt x="7539" y="1168"/>
                    <a:pt x="7106" y="2269"/>
                    <a:pt x="6072" y="2569"/>
                  </a:cubicBezTo>
                  <a:cubicBezTo>
                    <a:pt x="5899" y="2611"/>
                    <a:pt x="5724" y="2629"/>
                    <a:pt x="5549" y="2629"/>
                  </a:cubicBezTo>
                  <a:cubicBezTo>
                    <a:pt x="5015" y="2629"/>
                    <a:pt x="4481" y="2454"/>
                    <a:pt x="4004" y="2203"/>
                  </a:cubicBezTo>
                  <a:cubicBezTo>
                    <a:pt x="3336" y="1869"/>
                    <a:pt x="2736" y="1469"/>
                    <a:pt x="2069" y="1068"/>
                  </a:cubicBezTo>
                  <a:cubicBezTo>
                    <a:pt x="1435" y="701"/>
                    <a:pt x="768" y="2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9"/>
            <p:cNvSpPr/>
            <p:nvPr/>
          </p:nvSpPr>
          <p:spPr>
            <a:xfrm>
              <a:off x="2967300" y="4421100"/>
              <a:ext cx="40050" cy="31725"/>
            </a:xfrm>
            <a:custGeom>
              <a:avLst/>
              <a:gdLst/>
              <a:ahLst/>
              <a:cxnLst/>
              <a:rect l="l" t="t" r="r" b="b"/>
              <a:pathLst>
                <a:path w="1602" h="1269" extrusionOk="0">
                  <a:moveTo>
                    <a:pt x="1601" y="1"/>
                  </a:moveTo>
                  <a:cubicBezTo>
                    <a:pt x="934" y="234"/>
                    <a:pt x="267" y="534"/>
                    <a:pt x="0" y="1235"/>
                  </a:cubicBezTo>
                  <a:cubicBezTo>
                    <a:pt x="0" y="1268"/>
                    <a:pt x="0" y="1268"/>
                    <a:pt x="0" y="1268"/>
                  </a:cubicBezTo>
                  <a:cubicBezTo>
                    <a:pt x="234" y="601"/>
                    <a:pt x="1001" y="301"/>
                    <a:pt x="1601" y="34"/>
                  </a:cubicBezTo>
                  <a:cubicBezTo>
                    <a:pt x="1601" y="34"/>
                    <a:pt x="1601"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9"/>
            <p:cNvSpPr/>
            <p:nvPr/>
          </p:nvSpPr>
          <p:spPr>
            <a:xfrm>
              <a:off x="3161600" y="4454475"/>
              <a:ext cx="20875" cy="20025"/>
            </a:xfrm>
            <a:custGeom>
              <a:avLst/>
              <a:gdLst/>
              <a:ahLst/>
              <a:cxnLst/>
              <a:rect l="l" t="t" r="r" b="b"/>
              <a:pathLst>
                <a:path w="835" h="801" extrusionOk="0">
                  <a:moveTo>
                    <a:pt x="834" y="0"/>
                  </a:moveTo>
                  <a:lnTo>
                    <a:pt x="834" y="0"/>
                  </a:lnTo>
                  <a:cubicBezTo>
                    <a:pt x="567" y="267"/>
                    <a:pt x="301" y="500"/>
                    <a:pt x="34" y="734"/>
                  </a:cubicBezTo>
                  <a:cubicBezTo>
                    <a:pt x="0" y="734"/>
                    <a:pt x="0" y="801"/>
                    <a:pt x="0" y="801"/>
                  </a:cubicBezTo>
                  <a:cubicBezTo>
                    <a:pt x="301" y="567"/>
                    <a:pt x="601" y="334"/>
                    <a:pt x="801" y="67"/>
                  </a:cubicBezTo>
                  <a:cubicBezTo>
                    <a:pt x="834" y="67"/>
                    <a:pt x="834"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a:off x="3183275" y="4467800"/>
              <a:ext cx="25" cy="875"/>
            </a:xfrm>
            <a:custGeom>
              <a:avLst/>
              <a:gdLst/>
              <a:ahLst/>
              <a:cxnLst/>
              <a:rect l="l" t="t" r="r" b="b"/>
              <a:pathLst>
                <a:path w="1" h="35" extrusionOk="0">
                  <a:moveTo>
                    <a:pt x="1" y="34"/>
                  </a:moveTo>
                  <a:cubicBezTo>
                    <a:pt x="1" y="34"/>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3190775" y="4464475"/>
              <a:ext cx="25" cy="850"/>
            </a:xfrm>
            <a:custGeom>
              <a:avLst/>
              <a:gdLst/>
              <a:ahLst/>
              <a:cxnLst/>
              <a:rect l="l" t="t" r="r" b="b"/>
              <a:pathLst>
                <a:path w="1" h="34" extrusionOk="0">
                  <a:moveTo>
                    <a:pt x="1" y="34"/>
                  </a:moveTo>
                  <a:cubicBezTo>
                    <a:pt x="1" y="34"/>
                    <a:pt x="1" y="0"/>
                    <a:pt x="1" y="0"/>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9"/>
            <p:cNvSpPr/>
            <p:nvPr/>
          </p:nvSpPr>
          <p:spPr>
            <a:xfrm>
              <a:off x="3121575" y="4908125"/>
              <a:ext cx="15025" cy="12525"/>
            </a:xfrm>
            <a:custGeom>
              <a:avLst/>
              <a:gdLst/>
              <a:ahLst/>
              <a:cxnLst/>
              <a:rect l="l" t="t" r="r" b="b"/>
              <a:pathLst>
                <a:path w="601" h="501" extrusionOk="0">
                  <a:moveTo>
                    <a:pt x="34" y="0"/>
                  </a:moveTo>
                  <a:cubicBezTo>
                    <a:pt x="34" y="0"/>
                    <a:pt x="0" y="67"/>
                    <a:pt x="0" y="100"/>
                  </a:cubicBezTo>
                  <a:cubicBezTo>
                    <a:pt x="100" y="201"/>
                    <a:pt x="167" y="267"/>
                    <a:pt x="267" y="334"/>
                  </a:cubicBezTo>
                  <a:cubicBezTo>
                    <a:pt x="367" y="401"/>
                    <a:pt x="467" y="501"/>
                    <a:pt x="567" y="501"/>
                  </a:cubicBezTo>
                  <a:cubicBezTo>
                    <a:pt x="601" y="501"/>
                    <a:pt x="601" y="434"/>
                    <a:pt x="601" y="434"/>
                  </a:cubicBezTo>
                  <a:cubicBezTo>
                    <a:pt x="501" y="334"/>
                    <a:pt x="400" y="301"/>
                    <a:pt x="300" y="234"/>
                  </a:cubicBezTo>
                  <a:cubicBezTo>
                    <a:pt x="200" y="167"/>
                    <a:pt x="1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9"/>
            <p:cNvSpPr/>
            <p:nvPr/>
          </p:nvSpPr>
          <p:spPr>
            <a:xfrm>
              <a:off x="3134900" y="4904775"/>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9"/>
            <p:cNvSpPr/>
            <p:nvPr/>
          </p:nvSpPr>
          <p:spPr>
            <a:xfrm>
              <a:off x="3139075" y="489227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3135750" y="4874775"/>
              <a:ext cx="17525" cy="15850"/>
            </a:xfrm>
            <a:custGeom>
              <a:avLst/>
              <a:gdLst/>
              <a:ahLst/>
              <a:cxnLst/>
              <a:rect l="l" t="t" r="r" b="b"/>
              <a:pathLst>
                <a:path w="701" h="634" extrusionOk="0">
                  <a:moveTo>
                    <a:pt x="34" y="0"/>
                  </a:moveTo>
                  <a:cubicBezTo>
                    <a:pt x="34" y="0"/>
                    <a:pt x="0" y="33"/>
                    <a:pt x="0" y="67"/>
                  </a:cubicBezTo>
                  <a:cubicBezTo>
                    <a:pt x="134" y="134"/>
                    <a:pt x="234" y="234"/>
                    <a:pt x="367" y="334"/>
                  </a:cubicBezTo>
                  <a:cubicBezTo>
                    <a:pt x="467" y="434"/>
                    <a:pt x="567" y="534"/>
                    <a:pt x="701" y="634"/>
                  </a:cubicBezTo>
                  <a:cubicBezTo>
                    <a:pt x="701" y="634"/>
                    <a:pt x="701" y="601"/>
                    <a:pt x="701" y="567"/>
                  </a:cubicBezTo>
                  <a:cubicBezTo>
                    <a:pt x="501" y="367"/>
                    <a:pt x="234"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141575" y="4863925"/>
              <a:ext cx="16700" cy="17700"/>
            </a:xfrm>
            <a:custGeom>
              <a:avLst/>
              <a:gdLst/>
              <a:ahLst/>
              <a:cxnLst/>
              <a:rect l="l" t="t" r="r" b="b"/>
              <a:pathLst>
                <a:path w="668" h="708" extrusionOk="0">
                  <a:moveTo>
                    <a:pt x="34" y="0"/>
                  </a:moveTo>
                  <a:cubicBezTo>
                    <a:pt x="34" y="0"/>
                    <a:pt x="1" y="101"/>
                    <a:pt x="1" y="101"/>
                  </a:cubicBezTo>
                  <a:cubicBezTo>
                    <a:pt x="201" y="301"/>
                    <a:pt x="401" y="568"/>
                    <a:pt x="635" y="701"/>
                  </a:cubicBezTo>
                  <a:cubicBezTo>
                    <a:pt x="635" y="706"/>
                    <a:pt x="635" y="708"/>
                    <a:pt x="636" y="708"/>
                  </a:cubicBezTo>
                  <a:cubicBezTo>
                    <a:pt x="643" y="708"/>
                    <a:pt x="668" y="634"/>
                    <a:pt x="668" y="634"/>
                  </a:cubicBezTo>
                  <a:cubicBezTo>
                    <a:pt x="501" y="401"/>
                    <a:pt x="234" y="2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3147425" y="4848925"/>
              <a:ext cx="17525" cy="15025"/>
            </a:xfrm>
            <a:custGeom>
              <a:avLst/>
              <a:gdLst/>
              <a:ahLst/>
              <a:cxnLst/>
              <a:rect l="l" t="t" r="r" b="b"/>
              <a:pathLst>
                <a:path w="701" h="601" extrusionOk="0">
                  <a:moveTo>
                    <a:pt x="34" y="0"/>
                  </a:moveTo>
                  <a:cubicBezTo>
                    <a:pt x="34" y="0"/>
                    <a:pt x="0" y="33"/>
                    <a:pt x="0" y="67"/>
                  </a:cubicBezTo>
                  <a:cubicBezTo>
                    <a:pt x="200" y="267"/>
                    <a:pt x="434" y="467"/>
                    <a:pt x="701" y="600"/>
                  </a:cubicBezTo>
                  <a:cubicBezTo>
                    <a:pt x="701" y="600"/>
                    <a:pt x="701" y="567"/>
                    <a:pt x="701" y="567"/>
                  </a:cubicBezTo>
                  <a:cubicBezTo>
                    <a:pt x="467" y="400"/>
                    <a:pt x="234" y="2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9"/>
            <p:cNvSpPr/>
            <p:nvPr/>
          </p:nvSpPr>
          <p:spPr>
            <a:xfrm>
              <a:off x="3154925" y="4843900"/>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9"/>
            <p:cNvSpPr/>
            <p:nvPr/>
          </p:nvSpPr>
          <p:spPr>
            <a:xfrm>
              <a:off x="3163275" y="4835575"/>
              <a:ext cx="6675" cy="7525"/>
            </a:xfrm>
            <a:custGeom>
              <a:avLst/>
              <a:gdLst/>
              <a:ahLst/>
              <a:cxnLst/>
              <a:rect l="l" t="t" r="r" b="b"/>
              <a:pathLst>
                <a:path w="267" h="301" extrusionOk="0">
                  <a:moveTo>
                    <a:pt x="33" y="0"/>
                  </a:moveTo>
                  <a:cubicBezTo>
                    <a:pt x="33" y="34"/>
                    <a:pt x="0" y="67"/>
                    <a:pt x="0" y="67"/>
                  </a:cubicBezTo>
                  <a:cubicBezTo>
                    <a:pt x="67" y="134"/>
                    <a:pt x="167" y="234"/>
                    <a:pt x="234" y="301"/>
                  </a:cubicBezTo>
                  <a:cubicBezTo>
                    <a:pt x="234" y="301"/>
                    <a:pt x="267" y="267"/>
                    <a:pt x="234" y="234"/>
                  </a:cubicBezTo>
                  <a:cubicBezTo>
                    <a:pt x="167" y="167"/>
                    <a:pt x="100" y="10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9"/>
            <p:cNvSpPr/>
            <p:nvPr/>
          </p:nvSpPr>
          <p:spPr>
            <a:xfrm>
              <a:off x="3169100" y="4826400"/>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9"/>
            <p:cNvSpPr/>
            <p:nvPr/>
          </p:nvSpPr>
          <p:spPr>
            <a:xfrm>
              <a:off x="3174100" y="4818050"/>
              <a:ext cx="16700" cy="17550"/>
            </a:xfrm>
            <a:custGeom>
              <a:avLst/>
              <a:gdLst/>
              <a:ahLst/>
              <a:cxnLst/>
              <a:rect l="l" t="t" r="r" b="b"/>
              <a:pathLst>
                <a:path w="668" h="702" extrusionOk="0">
                  <a:moveTo>
                    <a:pt x="34" y="1"/>
                  </a:moveTo>
                  <a:cubicBezTo>
                    <a:pt x="34" y="1"/>
                    <a:pt x="1" y="101"/>
                    <a:pt x="34" y="101"/>
                  </a:cubicBezTo>
                  <a:cubicBezTo>
                    <a:pt x="134" y="201"/>
                    <a:pt x="234" y="301"/>
                    <a:pt x="334" y="401"/>
                  </a:cubicBezTo>
                  <a:cubicBezTo>
                    <a:pt x="401" y="434"/>
                    <a:pt x="434" y="468"/>
                    <a:pt x="468" y="535"/>
                  </a:cubicBezTo>
                  <a:cubicBezTo>
                    <a:pt x="534" y="568"/>
                    <a:pt x="568" y="668"/>
                    <a:pt x="634" y="701"/>
                  </a:cubicBezTo>
                  <a:cubicBezTo>
                    <a:pt x="634" y="701"/>
                    <a:pt x="668" y="601"/>
                    <a:pt x="668" y="568"/>
                  </a:cubicBezTo>
                  <a:cubicBezTo>
                    <a:pt x="601" y="468"/>
                    <a:pt x="501" y="368"/>
                    <a:pt x="401" y="268"/>
                  </a:cubicBezTo>
                  <a:cubicBezTo>
                    <a:pt x="301" y="168"/>
                    <a:pt x="1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3362575" y="4422750"/>
              <a:ext cx="27525" cy="33575"/>
            </a:xfrm>
            <a:custGeom>
              <a:avLst/>
              <a:gdLst/>
              <a:ahLst/>
              <a:cxnLst/>
              <a:rect l="l" t="t" r="r" b="b"/>
              <a:pathLst>
                <a:path w="1101" h="1343" extrusionOk="0">
                  <a:moveTo>
                    <a:pt x="77" y="0"/>
                  </a:moveTo>
                  <a:cubicBezTo>
                    <a:pt x="63" y="0"/>
                    <a:pt x="48" y="1"/>
                    <a:pt x="34" y="1"/>
                  </a:cubicBezTo>
                  <a:cubicBezTo>
                    <a:pt x="0" y="1"/>
                    <a:pt x="0" y="68"/>
                    <a:pt x="0" y="68"/>
                  </a:cubicBezTo>
                  <a:cubicBezTo>
                    <a:pt x="601" y="268"/>
                    <a:pt x="1034" y="702"/>
                    <a:pt x="1034" y="1336"/>
                  </a:cubicBezTo>
                  <a:cubicBezTo>
                    <a:pt x="1034" y="1341"/>
                    <a:pt x="1035" y="1343"/>
                    <a:pt x="1036" y="1343"/>
                  </a:cubicBezTo>
                  <a:cubicBezTo>
                    <a:pt x="1043" y="1343"/>
                    <a:pt x="1068" y="1269"/>
                    <a:pt x="1068" y="1269"/>
                  </a:cubicBezTo>
                  <a:cubicBezTo>
                    <a:pt x="1100" y="682"/>
                    <a:pt x="687"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3304200" y="4472800"/>
              <a:ext cx="31700" cy="39225"/>
            </a:xfrm>
            <a:custGeom>
              <a:avLst/>
              <a:gdLst/>
              <a:ahLst/>
              <a:cxnLst/>
              <a:rect l="l" t="t" r="r" b="b"/>
              <a:pathLst>
                <a:path w="1268" h="1569" extrusionOk="0">
                  <a:moveTo>
                    <a:pt x="1268" y="1"/>
                  </a:moveTo>
                  <a:cubicBezTo>
                    <a:pt x="834" y="501"/>
                    <a:pt x="401" y="1035"/>
                    <a:pt x="0" y="1569"/>
                  </a:cubicBezTo>
                  <a:cubicBezTo>
                    <a:pt x="467" y="1135"/>
                    <a:pt x="868" y="601"/>
                    <a:pt x="1268" y="68"/>
                  </a:cubicBezTo>
                  <a:cubicBezTo>
                    <a:pt x="1268" y="68"/>
                    <a:pt x="1268"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3621975" y="4377675"/>
              <a:ext cx="106725" cy="141025"/>
            </a:xfrm>
            <a:custGeom>
              <a:avLst/>
              <a:gdLst/>
              <a:ahLst/>
              <a:cxnLst/>
              <a:rect l="l" t="t" r="r" b="b"/>
              <a:pathLst>
                <a:path w="4269" h="5641" extrusionOk="0">
                  <a:moveTo>
                    <a:pt x="125" y="0"/>
                  </a:moveTo>
                  <a:cubicBezTo>
                    <a:pt x="87" y="0"/>
                    <a:pt x="0" y="239"/>
                    <a:pt x="32" y="270"/>
                  </a:cubicBezTo>
                  <a:cubicBezTo>
                    <a:pt x="132" y="370"/>
                    <a:pt x="199" y="470"/>
                    <a:pt x="299" y="537"/>
                  </a:cubicBezTo>
                  <a:cubicBezTo>
                    <a:pt x="299" y="704"/>
                    <a:pt x="332" y="704"/>
                    <a:pt x="465" y="804"/>
                  </a:cubicBezTo>
                  <a:cubicBezTo>
                    <a:pt x="532" y="870"/>
                    <a:pt x="566" y="937"/>
                    <a:pt x="632" y="1004"/>
                  </a:cubicBezTo>
                  <a:cubicBezTo>
                    <a:pt x="966" y="1438"/>
                    <a:pt x="1299" y="1905"/>
                    <a:pt x="1666" y="2305"/>
                  </a:cubicBezTo>
                  <a:cubicBezTo>
                    <a:pt x="1933" y="2638"/>
                    <a:pt x="2233" y="2939"/>
                    <a:pt x="2567" y="3205"/>
                  </a:cubicBezTo>
                  <a:cubicBezTo>
                    <a:pt x="2734" y="3339"/>
                    <a:pt x="2901" y="3472"/>
                    <a:pt x="3034" y="3606"/>
                  </a:cubicBezTo>
                  <a:cubicBezTo>
                    <a:pt x="3201" y="3806"/>
                    <a:pt x="3334" y="3973"/>
                    <a:pt x="3501" y="4173"/>
                  </a:cubicBezTo>
                  <a:cubicBezTo>
                    <a:pt x="3501" y="4173"/>
                    <a:pt x="3501" y="4139"/>
                    <a:pt x="3534" y="4106"/>
                  </a:cubicBezTo>
                  <a:cubicBezTo>
                    <a:pt x="3835" y="4573"/>
                    <a:pt x="4068" y="5073"/>
                    <a:pt x="4201" y="5641"/>
                  </a:cubicBezTo>
                  <a:cubicBezTo>
                    <a:pt x="4201" y="5641"/>
                    <a:pt x="4268" y="5507"/>
                    <a:pt x="4268" y="5440"/>
                  </a:cubicBezTo>
                  <a:cubicBezTo>
                    <a:pt x="4168" y="4306"/>
                    <a:pt x="3434" y="3439"/>
                    <a:pt x="2700" y="2605"/>
                  </a:cubicBezTo>
                  <a:cubicBezTo>
                    <a:pt x="2300" y="2105"/>
                    <a:pt x="1866" y="1638"/>
                    <a:pt x="1466" y="1171"/>
                  </a:cubicBezTo>
                  <a:cubicBezTo>
                    <a:pt x="1066" y="737"/>
                    <a:pt x="666" y="237"/>
                    <a:pt x="132" y="3"/>
                  </a:cubicBezTo>
                  <a:cubicBezTo>
                    <a:pt x="130" y="1"/>
                    <a:pt x="128"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3423450" y="4636250"/>
              <a:ext cx="239350" cy="144300"/>
            </a:xfrm>
            <a:custGeom>
              <a:avLst/>
              <a:gdLst/>
              <a:ahLst/>
              <a:cxnLst/>
              <a:rect l="l" t="t" r="r" b="b"/>
              <a:pathLst>
                <a:path w="9574" h="5772" extrusionOk="0">
                  <a:moveTo>
                    <a:pt x="2520" y="280"/>
                  </a:moveTo>
                  <a:cubicBezTo>
                    <a:pt x="2555" y="280"/>
                    <a:pt x="2536" y="725"/>
                    <a:pt x="2536" y="802"/>
                  </a:cubicBezTo>
                  <a:cubicBezTo>
                    <a:pt x="2502" y="1002"/>
                    <a:pt x="2502" y="1235"/>
                    <a:pt x="2469" y="1435"/>
                  </a:cubicBezTo>
                  <a:cubicBezTo>
                    <a:pt x="2436" y="2002"/>
                    <a:pt x="2469" y="2603"/>
                    <a:pt x="2836" y="3003"/>
                  </a:cubicBezTo>
                  <a:cubicBezTo>
                    <a:pt x="3303" y="3503"/>
                    <a:pt x="4003" y="3470"/>
                    <a:pt x="4604" y="3503"/>
                  </a:cubicBezTo>
                  <a:cubicBezTo>
                    <a:pt x="4871" y="3503"/>
                    <a:pt x="5137" y="3537"/>
                    <a:pt x="5404" y="3570"/>
                  </a:cubicBezTo>
                  <a:cubicBezTo>
                    <a:pt x="5404" y="3570"/>
                    <a:pt x="5404" y="3570"/>
                    <a:pt x="5371" y="3604"/>
                  </a:cubicBezTo>
                  <a:cubicBezTo>
                    <a:pt x="5304" y="3604"/>
                    <a:pt x="5238" y="3637"/>
                    <a:pt x="5171" y="3637"/>
                  </a:cubicBezTo>
                  <a:cubicBezTo>
                    <a:pt x="4637" y="3604"/>
                    <a:pt x="4103" y="3570"/>
                    <a:pt x="3570" y="3437"/>
                  </a:cubicBezTo>
                  <a:cubicBezTo>
                    <a:pt x="2802" y="3237"/>
                    <a:pt x="2302" y="2736"/>
                    <a:pt x="2269" y="1902"/>
                  </a:cubicBezTo>
                  <a:cubicBezTo>
                    <a:pt x="2235" y="1469"/>
                    <a:pt x="2335" y="902"/>
                    <a:pt x="2469" y="435"/>
                  </a:cubicBezTo>
                  <a:cubicBezTo>
                    <a:pt x="2493" y="324"/>
                    <a:pt x="2509" y="280"/>
                    <a:pt x="2520" y="280"/>
                  </a:cubicBezTo>
                  <a:close/>
                  <a:moveTo>
                    <a:pt x="9406" y="5403"/>
                  </a:moveTo>
                  <a:cubicBezTo>
                    <a:pt x="9406" y="5404"/>
                    <a:pt x="9407" y="5404"/>
                    <a:pt x="9407" y="5405"/>
                  </a:cubicBezTo>
                  <a:cubicBezTo>
                    <a:pt x="9407" y="5404"/>
                    <a:pt x="9406" y="5404"/>
                    <a:pt x="9406" y="5403"/>
                  </a:cubicBezTo>
                  <a:close/>
                  <a:moveTo>
                    <a:pt x="2536" y="1"/>
                  </a:moveTo>
                  <a:cubicBezTo>
                    <a:pt x="2536" y="1"/>
                    <a:pt x="2502" y="101"/>
                    <a:pt x="2469" y="134"/>
                  </a:cubicBezTo>
                  <a:cubicBezTo>
                    <a:pt x="2302" y="1302"/>
                    <a:pt x="1735" y="3036"/>
                    <a:pt x="3203" y="3637"/>
                  </a:cubicBezTo>
                  <a:cubicBezTo>
                    <a:pt x="3536" y="3770"/>
                    <a:pt x="3903" y="3837"/>
                    <a:pt x="4304" y="3870"/>
                  </a:cubicBezTo>
                  <a:lnTo>
                    <a:pt x="4003" y="3970"/>
                  </a:lnTo>
                  <a:cubicBezTo>
                    <a:pt x="2602" y="4371"/>
                    <a:pt x="1135" y="4738"/>
                    <a:pt x="0" y="5672"/>
                  </a:cubicBezTo>
                  <a:cubicBezTo>
                    <a:pt x="0" y="5705"/>
                    <a:pt x="0" y="5772"/>
                    <a:pt x="0" y="5772"/>
                  </a:cubicBezTo>
                  <a:cubicBezTo>
                    <a:pt x="1201" y="4904"/>
                    <a:pt x="2702" y="4571"/>
                    <a:pt x="4137" y="4171"/>
                  </a:cubicBezTo>
                  <a:cubicBezTo>
                    <a:pt x="4437" y="4104"/>
                    <a:pt x="4771" y="4004"/>
                    <a:pt x="5104" y="3937"/>
                  </a:cubicBezTo>
                  <a:lnTo>
                    <a:pt x="5404" y="3937"/>
                  </a:lnTo>
                  <a:cubicBezTo>
                    <a:pt x="5838" y="3970"/>
                    <a:pt x="6272" y="4004"/>
                    <a:pt x="6739" y="4037"/>
                  </a:cubicBezTo>
                  <a:cubicBezTo>
                    <a:pt x="7472" y="4237"/>
                    <a:pt x="8140" y="4571"/>
                    <a:pt x="8807" y="5005"/>
                  </a:cubicBezTo>
                  <a:cubicBezTo>
                    <a:pt x="8807" y="5005"/>
                    <a:pt x="8840" y="4904"/>
                    <a:pt x="8873" y="4804"/>
                  </a:cubicBezTo>
                  <a:cubicBezTo>
                    <a:pt x="9073" y="5004"/>
                    <a:pt x="9240" y="5204"/>
                    <a:pt x="9406" y="5403"/>
                  </a:cubicBezTo>
                  <a:lnTo>
                    <a:pt x="9406" y="5403"/>
                  </a:lnTo>
                  <a:cubicBezTo>
                    <a:pt x="9379" y="5365"/>
                    <a:pt x="9573" y="5137"/>
                    <a:pt x="9507" y="5038"/>
                  </a:cubicBezTo>
                  <a:cubicBezTo>
                    <a:pt x="9174" y="4571"/>
                    <a:pt x="8740" y="4204"/>
                    <a:pt x="8273" y="3904"/>
                  </a:cubicBezTo>
                  <a:cubicBezTo>
                    <a:pt x="8273" y="3870"/>
                    <a:pt x="8273" y="3837"/>
                    <a:pt x="8273" y="3837"/>
                  </a:cubicBezTo>
                  <a:cubicBezTo>
                    <a:pt x="7839" y="3604"/>
                    <a:pt x="7406" y="3470"/>
                    <a:pt x="6939" y="3437"/>
                  </a:cubicBezTo>
                  <a:cubicBezTo>
                    <a:pt x="6739" y="3403"/>
                    <a:pt x="6505" y="3403"/>
                    <a:pt x="6272" y="3403"/>
                  </a:cubicBezTo>
                  <a:cubicBezTo>
                    <a:pt x="5705" y="3270"/>
                    <a:pt x="5137" y="3170"/>
                    <a:pt x="4537" y="3170"/>
                  </a:cubicBezTo>
                  <a:cubicBezTo>
                    <a:pt x="3837" y="3137"/>
                    <a:pt x="3036" y="3137"/>
                    <a:pt x="2702" y="2403"/>
                  </a:cubicBezTo>
                  <a:cubicBezTo>
                    <a:pt x="2369" y="1669"/>
                    <a:pt x="2669" y="802"/>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3539375" y="4808050"/>
              <a:ext cx="46725" cy="40900"/>
            </a:xfrm>
            <a:custGeom>
              <a:avLst/>
              <a:gdLst/>
              <a:ahLst/>
              <a:cxnLst/>
              <a:rect l="l" t="t" r="r" b="b"/>
              <a:pathLst>
                <a:path w="1869" h="1636" extrusionOk="0">
                  <a:moveTo>
                    <a:pt x="33" y="1"/>
                  </a:moveTo>
                  <a:cubicBezTo>
                    <a:pt x="33" y="1"/>
                    <a:pt x="0" y="34"/>
                    <a:pt x="0" y="34"/>
                  </a:cubicBezTo>
                  <a:cubicBezTo>
                    <a:pt x="367" y="234"/>
                    <a:pt x="734" y="401"/>
                    <a:pt x="1034" y="668"/>
                  </a:cubicBezTo>
                  <a:cubicBezTo>
                    <a:pt x="1368" y="935"/>
                    <a:pt x="1635" y="1268"/>
                    <a:pt x="1868" y="1635"/>
                  </a:cubicBezTo>
                  <a:cubicBezTo>
                    <a:pt x="1868" y="1635"/>
                    <a:pt x="1868" y="1602"/>
                    <a:pt x="1868" y="1568"/>
                  </a:cubicBezTo>
                  <a:cubicBezTo>
                    <a:pt x="1535" y="868"/>
                    <a:pt x="801" y="167"/>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3605250" y="4828900"/>
              <a:ext cx="10850" cy="35050"/>
            </a:xfrm>
            <a:custGeom>
              <a:avLst/>
              <a:gdLst/>
              <a:ahLst/>
              <a:cxnLst/>
              <a:rect l="l" t="t" r="r" b="b"/>
              <a:pathLst>
                <a:path w="434" h="1402" extrusionOk="0">
                  <a:moveTo>
                    <a:pt x="0" y="0"/>
                  </a:moveTo>
                  <a:cubicBezTo>
                    <a:pt x="0" y="0"/>
                    <a:pt x="0" y="34"/>
                    <a:pt x="0" y="34"/>
                  </a:cubicBezTo>
                  <a:cubicBezTo>
                    <a:pt x="267" y="467"/>
                    <a:pt x="401" y="901"/>
                    <a:pt x="434" y="1401"/>
                  </a:cubicBezTo>
                  <a:cubicBezTo>
                    <a:pt x="434" y="1401"/>
                    <a:pt x="434" y="1401"/>
                    <a:pt x="434" y="1368"/>
                  </a:cubicBezTo>
                  <a:cubicBezTo>
                    <a:pt x="434" y="868"/>
                    <a:pt x="267"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9"/>
            <p:cNvSpPr/>
            <p:nvPr/>
          </p:nvSpPr>
          <p:spPr>
            <a:xfrm>
              <a:off x="3590225" y="4848925"/>
              <a:ext cx="10875" cy="50875"/>
            </a:xfrm>
            <a:custGeom>
              <a:avLst/>
              <a:gdLst/>
              <a:ahLst/>
              <a:cxnLst/>
              <a:rect l="l" t="t" r="r" b="b"/>
              <a:pathLst>
                <a:path w="435" h="2035" extrusionOk="0">
                  <a:moveTo>
                    <a:pt x="1" y="0"/>
                  </a:moveTo>
                  <a:cubicBezTo>
                    <a:pt x="1" y="0"/>
                    <a:pt x="1" y="33"/>
                    <a:pt x="1" y="67"/>
                  </a:cubicBezTo>
                  <a:cubicBezTo>
                    <a:pt x="234" y="701"/>
                    <a:pt x="401" y="1334"/>
                    <a:pt x="334" y="2035"/>
                  </a:cubicBezTo>
                  <a:cubicBezTo>
                    <a:pt x="334" y="2035"/>
                    <a:pt x="368" y="2001"/>
                    <a:pt x="368" y="2001"/>
                  </a:cubicBezTo>
                  <a:cubicBezTo>
                    <a:pt x="435" y="1334"/>
                    <a:pt x="334" y="6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9"/>
            <p:cNvSpPr/>
            <p:nvPr/>
          </p:nvSpPr>
          <p:spPr>
            <a:xfrm>
              <a:off x="3416775" y="4473650"/>
              <a:ext cx="47550" cy="11850"/>
            </a:xfrm>
            <a:custGeom>
              <a:avLst/>
              <a:gdLst/>
              <a:ahLst/>
              <a:cxnLst/>
              <a:rect l="l" t="t" r="r" b="b"/>
              <a:pathLst>
                <a:path w="1902" h="474" extrusionOk="0">
                  <a:moveTo>
                    <a:pt x="34" y="0"/>
                  </a:moveTo>
                  <a:cubicBezTo>
                    <a:pt x="34" y="0"/>
                    <a:pt x="1" y="67"/>
                    <a:pt x="34" y="67"/>
                  </a:cubicBezTo>
                  <a:cubicBezTo>
                    <a:pt x="340" y="333"/>
                    <a:pt x="747" y="473"/>
                    <a:pt x="1146" y="473"/>
                  </a:cubicBezTo>
                  <a:cubicBezTo>
                    <a:pt x="1399" y="473"/>
                    <a:pt x="1649" y="417"/>
                    <a:pt x="1869" y="300"/>
                  </a:cubicBezTo>
                  <a:cubicBezTo>
                    <a:pt x="1902" y="300"/>
                    <a:pt x="1902" y="267"/>
                    <a:pt x="1902" y="267"/>
                  </a:cubicBezTo>
                  <a:lnTo>
                    <a:pt x="1902" y="267"/>
                  </a:lnTo>
                  <a:cubicBezTo>
                    <a:pt x="1663" y="324"/>
                    <a:pt x="1440" y="354"/>
                    <a:pt x="1226" y="354"/>
                  </a:cubicBezTo>
                  <a:cubicBezTo>
                    <a:pt x="811" y="354"/>
                    <a:pt x="430" y="242"/>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9"/>
            <p:cNvSpPr/>
            <p:nvPr/>
          </p:nvSpPr>
          <p:spPr>
            <a:xfrm>
              <a:off x="3445125" y="4455300"/>
              <a:ext cx="48400" cy="18925"/>
            </a:xfrm>
            <a:custGeom>
              <a:avLst/>
              <a:gdLst/>
              <a:ahLst/>
              <a:cxnLst/>
              <a:rect l="l" t="t" r="r" b="b"/>
              <a:pathLst>
                <a:path w="1936" h="757" extrusionOk="0">
                  <a:moveTo>
                    <a:pt x="1935" y="0"/>
                  </a:moveTo>
                  <a:cubicBezTo>
                    <a:pt x="1501" y="407"/>
                    <a:pt x="979" y="638"/>
                    <a:pt x="422" y="638"/>
                  </a:cubicBezTo>
                  <a:cubicBezTo>
                    <a:pt x="294" y="638"/>
                    <a:pt x="165" y="626"/>
                    <a:pt x="34" y="601"/>
                  </a:cubicBezTo>
                  <a:cubicBezTo>
                    <a:pt x="1" y="601"/>
                    <a:pt x="1" y="734"/>
                    <a:pt x="1" y="734"/>
                  </a:cubicBezTo>
                  <a:cubicBezTo>
                    <a:pt x="107" y="749"/>
                    <a:pt x="213" y="757"/>
                    <a:pt x="318" y="757"/>
                  </a:cubicBezTo>
                  <a:cubicBezTo>
                    <a:pt x="909" y="757"/>
                    <a:pt x="1482" y="520"/>
                    <a:pt x="1935" y="67"/>
                  </a:cubicBezTo>
                  <a:cubicBezTo>
                    <a:pt x="1935" y="67"/>
                    <a:pt x="1935" y="0"/>
                    <a:pt x="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9"/>
            <p:cNvSpPr/>
            <p:nvPr/>
          </p:nvSpPr>
          <p:spPr>
            <a:xfrm>
              <a:off x="3486825" y="4448625"/>
              <a:ext cx="32550" cy="25875"/>
            </a:xfrm>
            <a:custGeom>
              <a:avLst/>
              <a:gdLst/>
              <a:ahLst/>
              <a:cxnLst/>
              <a:rect l="l" t="t" r="r" b="b"/>
              <a:pathLst>
                <a:path w="1302" h="1035" extrusionOk="0">
                  <a:moveTo>
                    <a:pt x="1302" y="1"/>
                  </a:moveTo>
                  <a:cubicBezTo>
                    <a:pt x="901" y="367"/>
                    <a:pt x="501" y="701"/>
                    <a:pt x="1" y="968"/>
                  </a:cubicBezTo>
                  <a:cubicBezTo>
                    <a:pt x="1" y="968"/>
                    <a:pt x="1" y="1035"/>
                    <a:pt x="1" y="1035"/>
                  </a:cubicBezTo>
                  <a:cubicBezTo>
                    <a:pt x="468" y="801"/>
                    <a:pt x="935" y="468"/>
                    <a:pt x="1302" y="67"/>
                  </a:cubicBezTo>
                  <a:cubicBezTo>
                    <a:pt x="1302" y="67"/>
                    <a:pt x="1302"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9"/>
            <p:cNvSpPr/>
            <p:nvPr/>
          </p:nvSpPr>
          <p:spPr>
            <a:xfrm>
              <a:off x="3303375" y="4334375"/>
              <a:ext cx="497875" cy="788075"/>
            </a:xfrm>
            <a:custGeom>
              <a:avLst/>
              <a:gdLst/>
              <a:ahLst/>
              <a:cxnLst/>
              <a:rect l="l" t="t" r="r" b="b"/>
              <a:pathLst>
                <a:path w="19915" h="31523" extrusionOk="0">
                  <a:moveTo>
                    <a:pt x="10975" y="1"/>
                  </a:moveTo>
                  <a:cubicBezTo>
                    <a:pt x="10941" y="1"/>
                    <a:pt x="10841" y="301"/>
                    <a:pt x="10874" y="301"/>
                  </a:cubicBezTo>
                  <a:cubicBezTo>
                    <a:pt x="11842" y="1068"/>
                    <a:pt x="12042" y="2336"/>
                    <a:pt x="12876" y="3170"/>
                  </a:cubicBezTo>
                  <a:cubicBezTo>
                    <a:pt x="13543" y="3837"/>
                    <a:pt x="14477" y="4237"/>
                    <a:pt x="15278" y="4737"/>
                  </a:cubicBezTo>
                  <a:cubicBezTo>
                    <a:pt x="17379" y="7139"/>
                    <a:pt x="18914" y="10008"/>
                    <a:pt x="18947" y="13310"/>
                  </a:cubicBezTo>
                  <a:cubicBezTo>
                    <a:pt x="18947" y="15912"/>
                    <a:pt x="17446" y="18581"/>
                    <a:pt x="16512" y="21016"/>
                  </a:cubicBezTo>
                  <a:cubicBezTo>
                    <a:pt x="16245" y="21716"/>
                    <a:pt x="16045" y="22116"/>
                    <a:pt x="15411" y="22517"/>
                  </a:cubicBezTo>
                  <a:cubicBezTo>
                    <a:pt x="15344" y="22550"/>
                    <a:pt x="15211" y="22583"/>
                    <a:pt x="15144" y="22650"/>
                  </a:cubicBezTo>
                  <a:cubicBezTo>
                    <a:pt x="15044" y="22750"/>
                    <a:pt x="15011" y="22850"/>
                    <a:pt x="14944" y="22950"/>
                  </a:cubicBezTo>
                  <a:cubicBezTo>
                    <a:pt x="15077" y="22350"/>
                    <a:pt x="15144" y="21750"/>
                    <a:pt x="15211" y="21182"/>
                  </a:cubicBezTo>
                  <a:cubicBezTo>
                    <a:pt x="15217" y="21123"/>
                    <a:pt x="15214" y="21099"/>
                    <a:pt x="15203" y="21099"/>
                  </a:cubicBezTo>
                  <a:cubicBezTo>
                    <a:pt x="15161" y="21099"/>
                    <a:pt x="15011" y="21502"/>
                    <a:pt x="15011" y="21583"/>
                  </a:cubicBezTo>
                  <a:cubicBezTo>
                    <a:pt x="14977" y="21716"/>
                    <a:pt x="14944" y="21850"/>
                    <a:pt x="14944" y="21983"/>
                  </a:cubicBezTo>
                  <a:cubicBezTo>
                    <a:pt x="14877" y="22116"/>
                    <a:pt x="14777" y="22383"/>
                    <a:pt x="14777" y="22417"/>
                  </a:cubicBezTo>
                  <a:cubicBezTo>
                    <a:pt x="14610" y="23317"/>
                    <a:pt x="14344" y="24285"/>
                    <a:pt x="13777" y="24985"/>
                  </a:cubicBezTo>
                  <a:cubicBezTo>
                    <a:pt x="13710" y="25019"/>
                    <a:pt x="13676" y="25085"/>
                    <a:pt x="13643" y="25119"/>
                  </a:cubicBezTo>
                  <a:cubicBezTo>
                    <a:pt x="13376" y="25319"/>
                    <a:pt x="13109" y="25519"/>
                    <a:pt x="12809" y="25686"/>
                  </a:cubicBezTo>
                  <a:cubicBezTo>
                    <a:pt x="12642" y="25786"/>
                    <a:pt x="12509" y="25886"/>
                    <a:pt x="12342" y="25986"/>
                  </a:cubicBezTo>
                  <a:cubicBezTo>
                    <a:pt x="12342" y="25953"/>
                    <a:pt x="12376" y="25953"/>
                    <a:pt x="12409" y="25919"/>
                  </a:cubicBezTo>
                  <a:cubicBezTo>
                    <a:pt x="12476" y="25852"/>
                    <a:pt x="12509" y="25519"/>
                    <a:pt x="12509" y="25519"/>
                  </a:cubicBezTo>
                  <a:lnTo>
                    <a:pt x="12509" y="25519"/>
                  </a:lnTo>
                  <a:cubicBezTo>
                    <a:pt x="11675" y="25819"/>
                    <a:pt x="11141" y="26553"/>
                    <a:pt x="10374" y="27020"/>
                  </a:cubicBezTo>
                  <a:cubicBezTo>
                    <a:pt x="9107" y="27153"/>
                    <a:pt x="8006" y="27720"/>
                    <a:pt x="6938" y="28388"/>
                  </a:cubicBezTo>
                  <a:cubicBezTo>
                    <a:pt x="5604" y="29222"/>
                    <a:pt x="4370" y="29922"/>
                    <a:pt x="2935" y="30589"/>
                  </a:cubicBezTo>
                  <a:cubicBezTo>
                    <a:pt x="2935" y="30589"/>
                    <a:pt x="2935" y="30589"/>
                    <a:pt x="2935" y="30623"/>
                  </a:cubicBezTo>
                  <a:cubicBezTo>
                    <a:pt x="1968" y="30756"/>
                    <a:pt x="1034" y="30756"/>
                    <a:pt x="100" y="30956"/>
                  </a:cubicBezTo>
                  <a:cubicBezTo>
                    <a:pt x="33" y="30956"/>
                    <a:pt x="0" y="31156"/>
                    <a:pt x="33" y="31156"/>
                  </a:cubicBezTo>
                  <a:cubicBezTo>
                    <a:pt x="531" y="31414"/>
                    <a:pt x="1075" y="31522"/>
                    <a:pt x="1636" y="31522"/>
                  </a:cubicBezTo>
                  <a:cubicBezTo>
                    <a:pt x="3330" y="31522"/>
                    <a:pt x="5185" y="30532"/>
                    <a:pt x="6438" y="29655"/>
                  </a:cubicBezTo>
                  <a:cubicBezTo>
                    <a:pt x="7539" y="28921"/>
                    <a:pt x="8606" y="28454"/>
                    <a:pt x="9807" y="27921"/>
                  </a:cubicBezTo>
                  <a:cubicBezTo>
                    <a:pt x="9807" y="27987"/>
                    <a:pt x="9807" y="28054"/>
                    <a:pt x="9807" y="28054"/>
                  </a:cubicBezTo>
                  <a:cubicBezTo>
                    <a:pt x="10674" y="27520"/>
                    <a:pt x="11742" y="27053"/>
                    <a:pt x="12676" y="26420"/>
                  </a:cubicBezTo>
                  <a:lnTo>
                    <a:pt x="12676" y="26420"/>
                  </a:lnTo>
                  <a:cubicBezTo>
                    <a:pt x="12676" y="26420"/>
                    <a:pt x="12642" y="26453"/>
                    <a:pt x="12642" y="26453"/>
                  </a:cubicBezTo>
                  <a:lnTo>
                    <a:pt x="12676" y="26453"/>
                  </a:lnTo>
                  <a:cubicBezTo>
                    <a:pt x="12676" y="26453"/>
                    <a:pt x="12676" y="26420"/>
                    <a:pt x="12676" y="26420"/>
                  </a:cubicBezTo>
                  <a:cubicBezTo>
                    <a:pt x="13109" y="26219"/>
                    <a:pt x="13476" y="25986"/>
                    <a:pt x="13810" y="25652"/>
                  </a:cubicBezTo>
                  <a:lnTo>
                    <a:pt x="13810" y="25652"/>
                  </a:lnTo>
                  <a:cubicBezTo>
                    <a:pt x="13810" y="25719"/>
                    <a:pt x="13777" y="25752"/>
                    <a:pt x="13777" y="25752"/>
                  </a:cubicBezTo>
                  <a:cubicBezTo>
                    <a:pt x="13910" y="25619"/>
                    <a:pt x="14010" y="25452"/>
                    <a:pt x="14110" y="25285"/>
                  </a:cubicBezTo>
                  <a:cubicBezTo>
                    <a:pt x="14277" y="25052"/>
                    <a:pt x="14444" y="24785"/>
                    <a:pt x="14544" y="24518"/>
                  </a:cubicBezTo>
                  <a:cubicBezTo>
                    <a:pt x="14610" y="24385"/>
                    <a:pt x="14644" y="24251"/>
                    <a:pt x="14677" y="24051"/>
                  </a:cubicBezTo>
                  <a:cubicBezTo>
                    <a:pt x="14744" y="23918"/>
                    <a:pt x="14777" y="23751"/>
                    <a:pt x="14811" y="23584"/>
                  </a:cubicBezTo>
                  <a:cubicBezTo>
                    <a:pt x="14844" y="23484"/>
                    <a:pt x="14911" y="23384"/>
                    <a:pt x="14977" y="23317"/>
                  </a:cubicBezTo>
                  <a:cubicBezTo>
                    <a:pt x="15378" y="22917"/>
                    <a:pt x="15778" y="22984"/>
                    <a:pt x="16112" y="22450"/>
                  </a:cubicBezTo>
                  <a:cubicBezTo>
                    <a:pt x="16712" y="21349"/>
                    <a:pt x="16979" y="19948"/>
                    <a:pt x="17479" y="18747"/>
                  </a:cubicBezTo>
                  <a:cubicBezTo>
                    <a:pt x="17946" y="17647"/>
                    <a:pt x="18413" y="16546"/>
                    <a:pt x="18713" y="15412"/>
                  </a:cubicBezTo>
                  <a:cubicBezTo>
                    <a:pt x="19914" y="10875"/>
                    <a:pt x="17579" y="5271"/>
                    <a:pt x="13710" y="2569"/>
                  </a:cubicBezTo>
                  <a:cubicBezTo>
                    <a:pt x="13576" y="2302"/>
                    <a:pt x="13343" y="2102"/>
                    <a:pt x="13143" y="1902"/>
                  </a:cubicBezTo>
                  <a:cubicBezTo>
                    <a:pt x="12909" y="1668"/>
                    <a:pt x="12676" y="1402"/>
                    <a:pt x="12409" y="1235"/>
                  </a:cubicBezTo>
                  <a:cubicBezTo>
                    <a:pt x="12409" y="1235"/>
                    <a:pt x="12376" y="1302"/>
                    <a:pt x="12376" y="1368"/>
                  </a:cubicBezTo>
                  <a:cubicBezTo>
                    <a:pt x="12275" y="1268"/>
                    <a:pt x="12209" y="1168"/>
                    <a:pt x="12109" y="1068"/>
                  </a:cubicBezTo>
                  <a:cubicBezTo>
                    <a:pt x="11842" y="634"/>
                    <a:pt x="11508" y="201"/>
                    <a:pt x="10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
            <p:cNvSpPr/>
            <p:nvPr/>
          </p:nvSpPr>
          <p:spPr>
            <a:xfrm>
              <a:off x="3332550" y="4819500"/>
              <a:ext cx="73400" cy="12750"/>
            </a:xfrm>
            <a:custGeom>
              <a:avLst/>
              <a:gdLst/>
              <a:ahLst/>
              <a:cxnLst/>
              <a:rect l="l" t="t" r="r" b="b"/>
              <a:pathLst>
                <a:path w="2936" h="510" extrusionOk="0">
                  <a:moveTo>
                    <a:pt x="1526" y="1"/>
                  </a:moveTo>
                  <a:cubicBezTo>
                    <a:pt x="998" y="1"/>
                    <a:pt x="464" y="152"/>
                    <a:pt x="1" y="410"/>
                  </a:cubicBezTo>
                  <a:cubicBezTo>
                    <a:pt x="1" y="443"/>
                    <a:pt x="1" y="477"/>
                    <a:pt x="1" y="477"/>
                  </a:cubicBezTo>
                  <a:cubicBezTo>
                    <a:pt x="450" y="244"/>
                    <a:pt x="899" y="141"/>
                    <a:pt x="1349" y="141"/>
                  </a:cubicBezTo>
                  <a:cubicBezTo>
                    <a:pt x="1867" y="141"/>
                    <a:pt x="2385" y="278"/>
                    <a:pt x="2903" y="510"/>
                  </a:cubicBezTo>
                  <a:cubicBezTo>
                    <a:pt x="2903" y="510"/>
                    <a:pt x="2936" y="443"/>
                    <a:pt x="2936" y="443"/>
                  </a:cubicBezTo>
                  <a:cubicBezTo>
                    <a:pt x="2515" y="136"/>
                    <a:pt x="2023"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
            <p:cNvSpPr/>
            <p:nvPr/>
          </p:nvSpPr>
          <p:spPr>
            <a:xfrm>
              <a:off x="3386750" y="4814975"/>
              <a:ext cx="33400" cy="12275"/>
            </a:xfrm>
            <a:custGeom>
              <a:avLst/>
              <a:gdLst/>
              <a:ahLst/>
              <a:cxnLst/>
              <a:rect l="l" t="t" r="r" b="b"/>
              <a:pathLst>
                <a:path w="1336" h="491" extrusionOk="0">
                  <a:moveTo>
                    <a:pt x="338" y="0"/>
                  </a:moveTo>
                  <a:cubicBezTo>
                    <a:pt x="234" y="0"/>
                    <a:pt x="132" y="9"/>
                    <a:pt x="34" y="24"/>
                  </a:cubicBezTo>
                  <a:cubicBezTo>
                    <a:pt x="1" y="57"/>
                    <a:pt x="1" y="124"/>
                    <a:pt x="1" y="124"/>
                  </a:cubicBezTo>
                  <a:cubicBezTo>
                    <a:pt x="44" y="121"/>
                    <a:pt x="86" y="120"/>
                    <a:pt x="127" y="120"/>
                  </a:cubicBezTo>
                  <a:cubicBezTo>
                    <a:pt x="565" y="120"/>
                    <a:pt x="905" y="277"/>
                    <a:pt x="1302" y="491"/>
                  </a:cubicBezTo>
                  <a:cubicBezTo>
                    <a:pt x="1302" y="491"/>
                    <a:pt x="1335" y="391"/>
                    <a:pt x="1335" y="357"/>
                  </a:cubicBezTo>
                  <a:cubicBezTo>
                    <a:pt x="1076" y="99"/>
                    <a:pt x="698"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
            <p:cNvSpPr/>
            <p:nvPr/>
          </p:nvSpPr>
          <p:spPr>
            <a:xfrm>
              <a:off x="3402600" y="4811200"/>
              <a:ext cx="37550" cy="12050"/>
            </a:xfrm>
            <a:custGeom>
              <a:avLst/>
              <a:gdLst/>
              <a:ahLst/>
              <a:cxnLst/>
              <a:rect l="l" t="t" r="r" b="b"/>
              <a:pathLst>
                <a:path w="1502" h="482" extrusionOk="0">
                  <a:moveTo>
                    <a:pt x="256" y="0"/>
                  </a:moveTo>
                  <a:cubicBezTo>
                    <a:pt x="181" y="0"/>
                    <a:pt x="107" y="3"/>
                    <a:pt x="34" y="8"/>
                  </a:cubicBezTo>
                  <a:cubicBezTo>
                    <a:pt x="1" y="8"/>
                    <a:pt x="1" y="108"/>
                    <a:pt x="1" y="108"/>
                  </a:cubicBezTo>
                  <a:cubicBezTo>
                    <a:pt x="40" y="106"/>
                    <a:pt x="79" y="104"/>
                    <a:pt x="118" y="104"/>
                  </a:cubicBezTo>
                  <a:cubicBezTo>
                    <a:pt x="599" y="104"/>
                    <a:pt x="1005" y="290"/>
                    <a:pt x="1468" y="475"/>
                  </a:cubicBezTo>
                  <a:cubicBezTo>
                    <a:pt x="1468" y="480"/>
                    <a:pt x="1469" y="482"/>
                    <a:pt x="1470" y="482"/>
                  </a:cubicBezTo>
                  <a:cubicBezTo>
                    <a:pt x="1477" y="482"/>
                    <a:pt x="1502" y="408"/>
                    <a:pt x="1502" y="408"/>
                  </a:cubicBezTo>
                  <a:cubicBezTo>
                    <a:pt x="1160" y="95"/>
                    <a:pt x="6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
            <p:cNvSpPr/>
            <p:nvPr/>
          </p:nvSpPr>
          <p:spPr>
            <a:xfrm>
              <a:off x="3430125" y="4805550"/>
              <a:ext cx="23375" cy="13375"/>
            </a:xfrm>
            <a:custGeom>
              <a:avLst/>
              <a:gdLst/>
              <a:ahLst/>
              <a:cxnLst/>
              <a:rect l="l" t="t" r="r" b="b"/>
              <a:pathLst>
                <a:path w="935" h="535" extrusionOk="0">
                  <a:moveTo>
                    <a:pt x="67" y="0"/>
                  </a:moveTo>
                  <a:cubicBezTo>
                    <a:pt x="67" y="0"/>
                    <a:pt x="0" y="101"/>
                    <a:pt x="34" y="101"/>
                  </a:cubicBezTo>
                  <a:cubicBezTo>
                    <a:pt x="301" y="234"/>
                    <a:pt x="601" y="401"/>
                    <a:pt x="901" y="534"/>
                  </a:cubicBezTo>
                  <a:cubicBezTo>
                    <a:pt x="901" y="534"/>
                    <a:pt x="934" y="467"/>
                    <a:pt x="901" y="467"/>
                  </a:cubicBezTo>
                  <a:cubicBezTo>
                    <a:pt x="634" y="267"/>
                    <a:pt x="334" y="1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9"/>
            <p:cNvSpPr/>
            <p:nvPr/>
          </p:nvSpPr>
          <p:spPr>
            <a:xfrm>
              <a:off x="3440125" y="4796375"/>
              <a:ext cx="28375" cy="14375"/>
            </a:xfrm>
            <a:custGeom>
              <a:avLst/>
              <a:gdLst/>
              <a:ahLst/>
              <a:cxnLst/>
              <a:rect l="l" t="t" r="r" b="b"/>
              <a:pathLst>
                <a:path w="1135" h="575" extrusionOk="0">
                  <a:moveTo>
                    <a:pt x="67" y="1"/>
                  </a:moveTo>
                  <a:cubicBezTo>
                    <a:pt x="34" y="1"/>
                    <a:pt x="1" y="167"/>
                    <a:pt x="34" y="167"/>
                  </a:cubicBezTo>
                  <a:cubicBezTo>
                    <a:pt x="234" y="167"/>
                    <a:pt x="401" y="201"/>
                    <a:pt x="601" y="301"/>
                  </a:cubicBezTo>
                  <a:cubicBezTo>
                    <a:pt x="768" y="367"/>
                    <a:pt x="935" y="501"/>
                    <a:pt x="1101" y="568"/>
                  </a:cubicBezTo>
                  <a:cubicBezTo>
                    <a:pt x="1101" y="572"/>
                    <a:pt x="1102" y="574"/>
                    <a:pt x="1103" y="574"/>
                  </a:cubicBezTo>
                  <a:cubicBezTo>
                    <a:pt x="1110" y="574"/>
                    <a:pt x="1135" y="496"/>
                    <a:pt x="1135" y="468"/>
                  </a:cubicBezTo>
                  <a:cubicBezTo>
                    <a:pt x="901" y="167"/>
                    <a:pt x="434" y="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9"/>
            <p:cNvSpPr/>
            <p:nvPr/>
          </p:nvSpPr>
          <p:spPr>
            <a:xfrm>
              <a:off x="3449300" y="4784700"/>
              <a:ext cx="35050" cy="14200"/>
            </a:xfrm>
            <a:custGeom>
              <a:avLst/>
              <a:gdLst/>
              <a:ahLst/>
              <a:cxnLst/>
              <a:rect l="l" t="t" r="r" b="b"/>
              <a:pathLst>
                <a:path w="1402" h="568" extrusionOk="0">
                  <a:moveTo>
                    <a:pt x="34" y="1"/>
                  </a:moveTo>
                  <a:cubicBezTo>
                    <a:pt x="1" y="1"/>
                    <a:pt x="1" y="101"/>
                    <a:pt x="1" y="101"/>
                  </a:cubicBezTo>
                  <a:cubicBezTo>
                    <a:pt x="501" y="167"/>
                    <a:pt x="935" y="367"/>
                    <a:pt x="1368" y="568"/>
                  </a:cubicBezTo>
                  <a:cubicBezTo>
                    <a:pt x="1368" y="568"/>
                    <a:pt x="1402" y="501"/>
                    <a:pt x="1402" y="501"/>
                  </a:cubicBezTo>
                  <a:cubicBezTo>
                    <a:pt x="1035" y="201"/>
                    <a:pt x="5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9"/>
            <p:cNvSpPr/>
            <p:nvPr/>
          </p:nvSpPr>
          <p:spPr>
            <a:xfrm>
              <a:off x="3468475" y="4778025"/>
              <a:ext cx="24225" cy="10025"/>
            </a:xfrm>
            <a:custGeom>
              <a:avLst/>
              <a:gdLst/>
              <a:ahLst/>
              <a:cxnLst/>
              <a:rect l="l" t="t" r="r" b="b"/>
              <a:pathLst>
                <a:path w="969" h="401" extrusionOk="0">
                  <a:moveTo>
                    <a:pt x="67" y="1"/>
                  </a:moveTo>
                  <a:cubicBezTo>
                    <a:pt x="34" y="1"/>
                    <a:pt x="1" y="134"/>
                    <a:pt x="34" y="134"/>
                  </a:cubicBezTo>
                  <a:cubicBezTo>
                    <a:pt x="168" y="201"/>
                    <a:pt x="334" y="234"/>
                    <a:pt x="468" y="268"/>
                  </a:cubicBezTo>
                  <a:cubicBezTo>
                    <a:pt x="635" y="334"/>
                    <a:pt x="801" y="401"/>
                    <a:pt x="935" y="401"/>
                  </a:cubicBezTo>
                  <a:cubicBezTo>
                    <a:pt x="968" y="401"/>
                    <a:pt x="968" y="334"/>
                    <a:pt x="968" y="334"/>
                  </a:cubicBezTo>
                  <a:cubicBezTo>
                    <a:pt x="835" y="234"/>
                    <a:pt x="668" y="201"/>
                    <a:pt x="501" y="167"/>
                  </a:cubicBezTo>
                  <a:cubicBezTo>
                    <a:pt x="368" y="101"/>
                    <a:pt x="201" y="67"/>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9"/>
            <p:cNvSpPr/>
            <p:nvPr/>
          </p:nvSpPr>
          <p:spPr>
            <a:xfrm>
              <a:off x="3479325" y="4763025"/>
              <a:ext cx="21700" cy="3350"/>
            </a:xfrm>
            <a:custGeom>
              <a:avLst/>
              <a:gdLst/>
              <a:ahLst/>
              <a:cxnLst/>
              <a:rect l="l" t="t" r="r" b="b"/>
              <a:pathLst>
                <a:path w="868" h="134" extrusionOk="0">
                  <a:moveTo>
                    <a:pt x="868" y="0"/>
                  </a:moveTo>
                  <a:cubicBezTo>
                    <a:pt x="601" y="34"/>
                    <a:pt x="301" y="34"/>
                    <a:pt x="34" y="67"/>
                  </a:cubicBezTo>
                  <a:cubicBezTo>
                    <a:pt x="0" y="67"/>
                    <a:pt x="0" y="134"/>
                    <a:pt x="0" y="134"/>
                  </a:cubicBezTo>
                  <a:cubicBezTo>
                    <a:pt x="267" y="134"/>
                    <a:pt x="567" y="100"/>
                    <a:pt x="868" y="67"/>
                  </a:cubicBezTo>
                  <a:cubicBezTo>
                    <a:pt x="868" y="67"/>
                    <a:pt x="868"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9"/>
            <p:cNvSpPr/>
            <p:nvPr/>
          </p:nvSpPr>
          <p:spPr>
            <a:xfrm>
              <a:off x="3449300" y="4512675"/>
              <a:ext cx="10875" cy="71075"/>
            </a:xfrm>
            <a:custGeom>
              <a:avLst/>
              <a:gdLst/>
              <a:ahLst/>
              <a:cxnLst/>
              <a:rect l="l" t="t" r="r" b="b"/>
              <a:pathLst>
                <a:path w="435" h="2843" extrusionOk="0">
                  <a:moveTo>
                    <a:pt x="97" y="0"/>
                  </a:moveTo>
                  <a:cubicBezTo>
                    <a:pt x="83" y="0"/>
                    <a:pt x="34" y="74"/>
                    <a:pt x="34" y="74"/>
                  </a:cubicBezTo>
                  <a:cubicBezTo>
                    <a:pt x="1" y="1008"/>
                    <a:pt x="101" y="1975"/>
                    <a:pt x="434" y="2842"/>
                  </a:cubicBezTo>
                  <a:cubicBezTo>
                    <a:pt x="434" y="2842"/>
                    <a:pt x="434" y="2809"/>
                    <a:pt x="434" y="2809"/>
                  </a:cubicBezTo>
                  <a:cubicBezTo>
                    <a:pt x="201" y="1875"/>
                    <a:pt x="67" y="941"/>
                    <a:pt x="101" y="7"/>
                  </a:cubicBezTo>
                  <a:cubicBezTo>
                    <a:pt x="101" y="2"/>
                    <a:pt x="99" y="0"/>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9"/>
            <p:cNvSpPr/>
            <p:nvPr/>
          </p:nvSpPr>
          <p:spPr>
            <a:xfrm>
              <a:off x="2895575" y="4477275"/>
              <a:ext cx="276050" cy="580975"/>
            </a:xfrm>
            <a:custGeom>
              <a:avLst/>
              <a:gdLst/>
              <a:ahLst/>
              <a:cxnLst/>
              <a:rect l="l" t="t" r="r" b="b"/>
              <a:pathLst>
                <a:path w="11042" h="23239" extrusionOk="0">
                  <a:moveTo>
                    <a:pt x="1270" y="1"/>
                  </a:moveTo>
                  <a:cubicBezTo>
                    <a:pt x="1257" y="1"/>
                    <a:pt x="1233" y="43"/>
                    <a:pt x="1201" y="122"/>
                  </a:cubicBezTo>
                  <a:cubicBezTo>
                    <a:pt x="601" y="2224"/>
                    <a:pt x="0" y="4459"/>
                    <a:pt x="401" y="6660"/>
                  </a:cubicBezTo>
                  <a:cubicBezTo>
                    <a:pt x="868" y="9129"/>
                    <a:pt x="2602" y="11097"/>
                    <a:pt x="3169" y="13532"/>
                  </a:cubicBezTo>
                  <a:cubicBezTo>
                    <a:pt x="3670" y="15700"/>
                    <a:pt x="3703" y="18068"/>
                    <a:pt x="5071" y="19936"/>
                  </a:cubicBezTo>
                  <a:cubicBezTo>
                    <a:pt x="5738" y="20837"/>
                    <a:pt x="6672" y="21537"/>
                    <a:pt x="7673" y="22038"/>
                  </a:cubicBezTo>
                  <a:cubicBezTo>
                    <a:pt x="8573" y="22538"/>
                    <a:pt x="9807" y="23239"/>
                    <a:pt x="10875" y="23239"/>
                  </a:cubicBezTo>
                  <a:cubicBezTo>
                    <a:pt x="10942" y="23239"/>
                    <a:pt x="11042" y="22838"/>
                    <a:pt x="11008" y="22805"/>
                  </a:cubicBezTo>
                  <a:cubicBezTo>
                    <a:pt x="10241" y="22238"/>
                    <a:pt x="9174" y="22004"/>
                    <a:pt x="8306" y="21604"/>
                  </a:cubicBezTo>
                  <a:cubicBezTo>
                    <a:pt x="7506" y="21204"/>
                    <a:pt x="6705" y="20737"/>
                    <a:pt x="6038" y="20103"/>
                  </a:cubicBezTo>
                  <a:cubicBezTo>
                    <a:pt x="4370" y="18602"/>
                    <a:pt x="4003" y="16467"/>
                    <a:pt x="3636" y="14366"/>
                  </a:cubicBezTo>
                  <a:cubicBezTo>
                    <a:pt x="3269" y="12231"/>
                    <a:pt x="2502" y="10530"/>
                    <a:pt x="1501" y="8628"/>
                  </a:cubicBezTo>
                  <a:cubicBezTo>
                    <a:pt x="1034" y="7694"/>
                    <a:pt x="668" y="6727"/>
                    <a:pt x="534" y="5693"/>
                  </a:cubicBezTo>
                  <a:cubicBezTo>
                    <a:pt x="267" y="3825"/>
                    <a:pt x="801" y="1957"/>
                    <a:pt x="1268" y="155"/>
                  </a:cubicBezTo>
                  <a:cubicBezTo>
                    <a:pt x="1285" y="51"/>
                    <a:pt x="1285" y="1"/>
                    <a:pt x="1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9"/>
            <p:cNvSpPr/>
            <p:nvPr/>
          </p:nvSpPr>
          <p:spPr>
            <a:xfrm>
              <a:off x="3303375" y="4520950"/>
              <a:ext cx="5850" cy="51950"/>
            </a:xfrm>
            <a:custGeom>
              <a:avLst/>
              <a:gdLst/>
              <a:ahLst/>
              <a:cxnLst/>
              <a:rect l="l" t="t" r="r" b="b"/>
              <a:pathLst>
                <a:path w="234" h="2078" extrusionOk="0">
                  <a:moveTo>
                    <a:pt x="197" y="1"/>
                  </a:moveTo>
                  <a:cubicBezTo>
                    <a:pt x="189" y="1"/>
                    <a:pt x="167" y="49"/>
                    <a:pt x="167" y="76"/>
                  </a:cubicBezTo>
                  <a:cubicBezTo>
                    <a:pt x="33" y="710"/>
                    <a:pt x="0" y="1444"/>
                    <a:pt x="200" y="2078"/>
                  </a:cubicBezTo>
                  <a:cubicBezTo>
                    <a:pt x="200" y="2078"/>
                    <a:pt x="234" y="2011"/>
                    <a:pt x="234" y="1978"/>
                  </a:cubicBezTo>
                  <a:cubicBezTo>
                    <a:pt x="133" y="1311"/>
                    <a:pt x="67" y="677"/>
                    <a:pt x="200" y="10"/>
                  </a:cubicBezTo>
                  <a:cubicBezTo>
                    <a:pt x="200" y="3"/>
                    <a:pt x="199"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a:off x="3320050" y="4538700"/>
              <a:ext cx="25" cy="850"/>
            </a:xfrm>
            <a:custGeom>
              <a:avLst/>
              <a:gdLst/>
              <a:ahLst/>
              <a:cxnLst/>
              <a:rect l="l" t="t" r="r" b="b"/>
              <a:pathLst>
                <a:path w="1" h="34" extrusionOk="0">
                  <a:moveTo>
                    <a:pt x="0" y="34"/>
                  </a:moveTo>
                  <a:cubicBezTo>
                    <a:pt x="0" y="3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p:nvPr/>
          </p:nvSpPr>
          <p:spPr>
            <a:xfrm>
              <a:off x="3321700" y="4532100"/>
              <a:ext cx="8000" cy="44150"/>
            </a:xfrm>
            <a:custGeom>
              <a:avLst/>
              <a:gdLst/>
              <a:ahLst/>
              <a:cxnLst/>
              <a:rect l="l" t="t" r="r" b="b"/>
              <a:pathLst>
                <a:path w="320" h="1766" extrusionOk="0">
                  <a:moveTo>
                    <a:pt x="307" y="1"/>
                  </a:moveTo>
                  <a:cubicBezTo>
                    <a:pt x="298" y="1"/>
                    <a:pt x="283" y="19"/>
                    <a:pt x="268" y="64"/>
                  </a:cubicBezTo>
                  <a:cubicBezTo>
                    <a:pt x="134" y="564"/>
                    <a:pt x="1" y="1265"/>
                    <a:pt x="201" y="1765"/>
                  </a:cubicBezTo>
                  <a:cubicBezTo>
                    <a:pt x="201" y="1765"/>
                    <a:pt x="234" y="1699"/>
                    <a:pt x="234" y="1665"/>
                  </a:cubicBezTo>
                  <a:cubicBezTo>
                    <a:pt x="201" y="1131"/>
                    <a:pt x="168" y="631"/>
                    <a:pt x="301" y="64"/>
                  </a:cubicBezTo>
                  <a:cubicBezTo>
                    <a:pt x="319" y="27"/>
                    <a:pt x="318"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9"/>
            <p:cNvSpPr/>
            <p:nvPr/>
          </p:nvSpPr>
          <p:spPr>
            <a:xfrm>
              <a:off x="3333025" y="4537775"/>
              <a:ext cx="7050" cy="37275"/>
            </a:xfrm>
            <a:custGeom>
              <a:avLst/>
              <a:gdLst/>
              <a:ahLst/>
              <a:cxnLst/>
              <a:rect l="l" t="t" r="r" b="b"/>
              <a:pathLst>
                <a:path w="282" h="1491" extrusionOk="0">
                  <a:moveTo>
                    <a:pt x="274" y="1"/>
                  </a:moveTo>
                  <a:cubicBezTo>
                    <a:pt x="269" y="1"/>
                    <a:pt x="261" y="12"/>
                    <a:pt x="248" y="37"/>
                  </a:cubicBezTo>
                  <a:cubicBezTo>
                    <a:pt x="182" y="337"/>
                    <a:pt x="115" y="638"/>
                    <a:pt x="82" y="938"/>
                  </a:cubicBezTo>
                  <a:cubicBezTo>
                    <a:pt x="82" y="998"/>
                    <a:pt x="0" y="1491"/>
                    <a:pt x="155" y="1491"/>
                  </a:cubicBezTo>
                  <a:cubicBezTo>
                    <a:pt x="172" y="1491"/>
                    <a:pt x="192" y="1485"/>
                    <a:pt x="215" y="1472"/>
                  </a:cubicBezTo>
                  <a:cubicBezTo>
                    <a:pt x="248" y="1472"/>
                    <a:pt x="248" y="1371"/>
                    <a:pt x="248" y="1371"/>
                  </a:cubicBezTo>
                  <a:cubicBezTo>
                    <a:pt x="82" y="1305"/>
                    <a:pt x="115" y="1038"/>
                    <a:pt x="148" y="871"/>
                  </a:cubicBezTo>
                  <a:cubicBezTo>
                    <a:pt x="148" y="604"/>
                    <a:pt x="215" y="337"/>
                    <a:pt x="282" y="71"/>
                  </a:cubicBezTo>
                  <a:cubicBezTo>
                    <a:pt x="282" y="29"/>
                    <a:pt x="282"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9"/>
            <p:cNvSpPr/>
            <p:nvPr/>
          </p:nvSpPr>
          <p:spPr>
            <a:xfrm>
              <a:off x="3340900" y="4550375"/>
              <a:ext cx="10850" cy="26000"/>
            </a:xfrm>
            <a:custGeom>
              <a:avLst/>
              <a:gdLst/>
              <a:ahLst/>
              <a:cxnLst/>
              <a:rect l="l" t="t" r="r" b="b"/>
              <a:pathLst>
                <a:path w="434" h="1040" extrusionOk="0">
                  <a:moveTo>
                    <a:pt x="400" y="0"/>
                  </a:moveTo>
                  <a:cubicBezTo>
                    <a:pt x="234" y="267"/>
                    <a:pt x="134" y="634"/>
                    <a:pt x="33" y="934"/>
                  </a:cubicBezTo>
                  <a:cubicBezTo>
                    <a:pt x="8" y="934"/>
                    <a:pt x="2" y="1010"/>
                    <a:pt x="1" y="1033"/>
                  </a:cubicBezTo>
                  <a:lnTo>
                    <a:pt x="1" y="1033"/>
                  </a:lnTo>
                  <a:cubicBezTo>
                    <a:pt x="134" y="700"/>
                    <a:pt x="300" y="400"/>
                    <a:pt x="400" y="67"/>
                  </a:cubicBezTo>
                  <a:cubicBezTo>
                    <a:pt x="400" y="67"/>
                    <a:pt x="434" y="0"/>
                    <a:pt x="400" y="0"/>
                  </a:cubicBezTo>
                  <a:close/>
                  <a:moveTo>
                    <a:pt x="1" y="1033"/>
                  </a:moveTo>
                  <a:lnTo>
                    <a:pt x="1" y="1033"/>
                  </a:lnTo>
                  <a:cubicBezTo>
                    <a:pt x="0" y="1033"/>
                    <a:pt x="0" y="1034"/>
                    <a:pt x="0" y="1034"/>
                  </a:cubicBezTo>
                  <a:cubicBezTo>
                    <a:pt x="0" y="1038"/>
                    <a:pt x="0" y="1040"/>
                    <a:pt x="0" y="1040"/>
                  </a:cubicBezTo>
                  <a:cubicBezTo>
                    <a:pt x="0" y="1040"/>
                    <a:pt x="0" y="1037"/>
                    <a:pt x="1" y="10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9"/>
            <p:cNvSpPr/>
            <p:nvPr/>
          </p:nvSpPr>
          <p:spPr>
            <a:xfrm>
              <a:off x="3352100" y="4547025"/>
              <a:ext cx="16325" cy="33125"/>
            </a:xfrm>
            <a:custGeom>
              <a:avLst/>
              <a:gdLst/>
              <a:ahLst/>
              <a:cxnLst/>
              <a:rect l="l" t="t" r="r" b="b"/>
              <a:pathLst>
                <a:path w="653" h="1325" extrusionOk="0">
                  <a:moveTo>
                    <a:pt x="653" y="1"/>
                  </a:moveTo>
                  <a:cubicBezTo>
                    <a:pt x="486" y="134"/>
                    <a:pt x="386" y="401"/>
                    <a:pt x="286" y="568"/>
                  </a:cubicBezTo>
                  <a:cubicBezTo>
                    <a:pt x="186" y="801"/>
                    <a:pt x="86" y="1035"/>
                    <a:pt x="19" y="1268"/>
                  </a:cubicBezTo>
                  <a:cubicBezTo>
                    <a:pt x="19" y="1268"/>
                    <a:pt x="0" y="1325"/>
                    <a:pt x="5" y="1325"/>
                  </a:cubicBezTo>
                  <a:cubicBezTo>
                    <a:pt x="7" y="1325"/>
                    <a:pt x="11" y="1318"/>
                    <a:pt x="19" y="1302"/>
                  </a:cubicBezTo>
                  <a:cubicBezTo>
                    <a:pt x="186" y="901"/>
                    <a:pt x="419" y="534"/>
                    <a:pt x="620" y="134"/>
                  </a:cubicBezTo>
                  <a:cubicBezTo>
                    <a:pt x="620" y="101"/>
                    <a:pt x="653" y="1"/>
                    <a:pt x="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9"/>
            <p:cNvSpPr/>
            <p:nvPr/>
          </p:nvSpPr>
          <p:spPr>
            <a:xfrm>
              <a:off x="3362575" y="4560150"/>
              <a:ext cx="15875" cy="27775"/>
            </a:xfrm>
            <a:custGeom>
              <a:avLst/>
              <a:gdLst/>
              <a:ahLst/>
              <a:cxnLst/>
              <a:rect l="l" t="t" r="r" b="b"/>
              <a:pathLst>
                <a:path w="635" h="1111" extrusionOk="0">
                  <a:moveTo>
                    <a:pt x="617" y="0"/>
                  </a:moveTo>
                  <a:cubicBezTo>
                    <a:pt x="613" y="0"/>
                    <a:pt x="607" y="3"/>
                    <a:pt x="601" y="9"/>
                  </a:cubicBezTo>
                  <a:cubicBezTo>
                    <a:pt x="401" y="310"/>
                    <a:pt x="201" y="643"/>
                    <a:pt x="0" y="977"/>
                  </a:cubicBezTo>
                  <a:cubicBezTo>
                    <a:pt x="0" y="1010"/>
                    <a:pt x="0" y="1110"/>
                    <a:pt x="0" y="1110"/>
                  </a:cubicBezTo>
                  <a:cubicBezTo>
                    <a:pt x="201" y="810"/>
                    <a:pt x="401" y="476"/>
                    <a:pt x="601" y="176"/>
                  </a:cubicBezTo>
                  <a:cubicBezTo>
                    <a:pt x="601" y="143"/>
                    <a:pt x="634" y="76"/>
                    <a:pt x="634" y="43"/>
                  </a:cubicBezTo>
                  <a:cubicBezTo>
                    <a:pt x="634" y="43"/>
                    <a:pt x="634" y="0"/>
                    <a:pt x="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9"/>
            <p:cNvSpPr/>
            <p:nvPr/>
          </p:nvSpPr>
          <p:spPr>
            <a:xfrm>
              <a:off x="3373425" y="4572050"/>
              <a:ext cx="10025" cy="19425"/>
            </a:xfrm>
            <a:custGeom>
              <a:avLst/>
              <a:gdLst/>
              <a:ahLst/>
              <a:cxnLst/>
              <a:rect l="l" t="t" r="r" b="b"/>
              <a:pathLst>
                <a:path w="401" h="777" extrusionOk="0">
                  <a:moveTo>
                    <a:pt x="400" y="0"/>
                  </a:moveTo>
                  <a:cubicBezTo>
                    <a:pt x="334" y="67"/>
                    <a:pt x="300" y="167"/>
                    <a:pt x="234" y="267"/>
                  </a:cubicBezTo>
                  <a:lnTo>
                    <a:pt x="67" y="601"/>
                  </a:lnTo>
                  <a:cubicBezTo>
                    <a:pt x="33" y="634"/>
                    <a:pt x="33" y="701"/>
                    <a:pt x="0" y="734"/>
                  </a:cubicBezTo>
                  <a:cubicBezTo>
                    <a:pt x="0" y="734"/>
                    <a:pt x="0" y="777"/>
                    <a:pt x="17" y="777"/>
                  </a:cubicBezTo>
                  <a:cubicBezTo>
                    <a:pt x="21" y="777"/>
                    <a:pt x="27" y="774"/>
                    <a:pt x="33" y="768"/>
                  </a:cubicBezTo>
                  <a:cubicBezTo>
                    <a:pt x="133" y="568"/>
                    <a:pt x="300" y="334"/>
                    <a:pt x="400" y="134"/>
                  </a:cubicBezTo>
                  <a:cubicBezTo>
                    <a:pt x="400" y="101"/>
                    <a:pt x="400"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3384250" y="4572050"/>
              <a:ext cx="8375" cy="16700"/>
            </a:xfrm>
            <a:custGeom>
              <a:avLst/>
              <a:gdLst/>
              <a:ahLst/>
              <a:cxnLst/>
              <a:rect l="l" t="t" r="r" b="b"/>
              <a:pathLst>
                <a:path w="335" h="668" extrusionOk="0">
                  <a:moveTo>
                    <a:pt x="334" y="0"/>
                  </a:moveTo>
                  <a:cubicBezTo>
                    <a:pt x="201" y="134"/>
                    <a:pt x="101" y="334"/>
                    <a:pt x="34" y="534"/>
                  </a:cubicBezTo>
                  <a:cubicBezTo>
                    <a:pt x="34" y="568"/>
                    <a:pt x="1" y="634"/>
                    <a:pt x="34" y="668"/>
                  </a:cubicBezTo>
                  <a:cubicBezTo>
                    <a:pt x="34" y="668"/>
                    <a:pt x="67" y="601"/>
                    <a:pt x="67" y="601"/>
                  </a:cubicBezTo>
                  <a:cubicBezTo>
                    <a:pt x="101" y="401"/>
                    <a:pt x="234" y="267"/>
                    <a:pt x="334" y="101"/>
                  </a:cubicBezTo>
                  <a:cubicBezTo>
                    <a:pt x="334" y="67"/>
                    <a:pt x="33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3426775" y="4587900"/>
              <a:ext cx="20050" cy="33375"/>
            </a:xfrm>
            <a:custGeom>
              <a:avLst/>
              <a:gdLst/>
              <a:ahLst/>
              <a:cxnLst/>
              <a:rect l="l" t="t" r="r" b="b"/>
              <a:pathLst>
                <a:path w="802" h="1335" extrusionOk="0">
                  <a:moveTo>
                    <a:pt x="101" y="0"/>
                  </a:moveTo>
                  <a:cubicBezTo>
                    <a:pt x="101" y="0"/>
                    <a:pt x="1" y="167"/>
                    <a:pt x="34" y="200"/>
                  </a:cubicBezTo>
                  <a:cubicBezTo>
                    <a:pt x="268" y="567"/>
                    <a:pt x="468" y="968"/>
                    <a:pt x="735" y="1335"/>
                  </a:cubicBezTo>
                  <a:cubicBezTo>
                    <a:pt x="735" y="1301"/>
                    <a:pt x="801" y="1201"/>
                    <a:pt x="768" y="1168"/>
                  </a:cubicBezTo>
                  <a:cubicBezTo>
                    <a:pt x="635" y="734"/>
                    <a:pt x="334" y="3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3202450" y="4681025"/>
              <a:ext cx="41725" cy="26150"/>
            </a:xfrm>
            <a:custGeom>
              <a:avLst/>
              <a:gdLst/>
              <a:ahLst/>
              <a:cxnLst/>
              <a:rect l="l" t="t" r="r" b="b"/>
              <a:pathLst>
                <a:path w="1669" h="1046" extrusionOk="0">
                  <a:moveTo>
                    <a:pt x="1431" y="1"/>
                  </a:moveTo>
                  <a:cubicBezTo>
                    <a:pt x="1191" y="1"/>
                    <a:pt x="914" y="142"/>
                    <a:pt x="735" y="245"/>
                  </a:cubicBezTo>
                  <a:cubicBezTo>
                    <a:pt x="434" y="412"/>
                    <a:pt x="201" y="678"/>
                    <a:pt x="1" y="979"/>
                  </a:cubicBezTo>
                  <a:cubicBezTo>
                    <a:pt x="1" y="979"/>
                    <a:pt x="1" y="1045"/>
                    <a:pt x="1" y="1045"/>
                  </a:cubicBezTo>
                  <a:cubicBezTo>
                    <a:pt x="168" y="812"/>
                    <a:pt x="368" y="612"/>
                    <a:pt x="635" y="478"/>
                  </a:cubicBezTo>
                  <a:cubicBezTo>
                    <a:pt x="968" y="311"/>
                    <a:pt x="1302" y="311"/>
                    <a:pt x="1602" y="178"/>
                  </a:cubicBezTo>
                  <a:cubicBezTo>
                    <a:pt x="1635" y="178"/>
                    <a:pt x="1669" y="45"/>
                    <a:pt x="1635" y="45"/>
                  </a:cubicBezTo>
                  <a:cubicBezTo>
                    <a:pt x="1573" y="14"/>
                    <a:pt x="1504" y="1"/>
                    <a:pt x="1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3197450" y="4671200"/>
              <a:ext cx="40900" cy="12625"/>
            </a:xfrm>
            <a:custGeom>
              <a:avLst/>
              <a:gdLst/>
              <a:ahLst/>
              <a:cxnLst/>
              <a:rect l="l" t="t" r="r" b="b"/>
              <a:pathLst>
                <a:path w="1636" h="505" extrusionOk="0">
                  <a:moveTo>
                    <a:pt x="1355" y="1"/>
                  </a:moveTo>
                  <a:cubicBezTo>
                    <a:pt x="1198" y="1"/>
                    <a:pt x="1033" y="29"/>
                    <a:pt x="868" y="71"/>
                  </a:cubicBezTo>
                  <a:cubicBezTo>
                    <a:pt x="568" y="137"/>
                    <a:pt x="234" y="271"/>
                    <a:pt x="1" y="404"/>
                  </a:cubicBezTo>
                  <a:cubicBezTo>
                    <a:pt x="1" y="404"/>
                    <a:pt x="1" y="504"/>
                    <a:pt x="1" y="504"/>
                  </a:cubicBezTo>
                  <a:cubicBezTo>
                    <a:pt x="234" y="404"/>
                    <a:pt x="501" y="304"/>
                    <a:pt x="768" y="271"/>
                  </a:cubicBezTo>
                  <a:cubicBezTo>
                    <a:pt x="1035" y="204"/>
                    <a:pt x="1335" y="204"/>
                    <a:pt x="1602" y="137"/>
                  </a:cubicBezTo>
                  <a:cubicBezTo>
                    <a:pt x="1602" y="137"/>
                    <a:pt x="1635" y="37"/>
                    <a:pt x="1635" y="37"/>
                  </a:cubicBezTo>
                  <a:cubicBezTo>
                    <a:pt x="1546" y="12"/>
                    <a:pt x="1452"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3227475" y="4685475"/>
              <a:ext cx="21700" cy="21700"/>
            </a:xfrm>
            <a:custGeom>
              <a:avLst/>
              <a:gdLst/>
              <a:ahLst/>
              <a:cxnLst/>
              <a:rect l="l" t="t" r="r" b="b"/>
              <a:pathLst>
                <a:path w="868" h="868" extrusionOk="0">
                  <a:moveTo>
                    <a:pt x="868" y="0"/>
                  </a:moveTo>
                  <a:cubicBezTo>
                    <a:pt x="701" y="33"/>
                    <a:pt x="568" y="167"/>
                    <a:pt x="434" y="267"/>
                  </a:cubicBezTo>
                  <a:cubicBezTo>
                    <a:pt x="301" y="400"/>
                    <a:pt x="167" y="534"/>
                    <a:pt x="34" y="667"/>
                  </a:cubicBezTo>
                  <a:cubicBezTo>
                    <a:pt x="1" y="701"/>
                    <a:pt x="1" y="834"/>
                    <a:pt x="1" y="867"/>
                  </a:cubicBezTo>
                  <a:cubicBezTo>
                    <a:pt x="101" y="734"/>
                    <a:pt x="234" y="600"/>
                    <a:pt x="401" y="467"/>
                  </a:cubicBezTo>
                  <a:cubicBezTo>
                    <a:pt x="534" y="367"/>
                    <a:pt x="701" y="267"/>
                    <a:pt x="834" y="133"/>
                  </a:cubicBezTo>
                  <a:cubicBezTo>
                    <a:pt x="868" y="100"/>
                    <a:pt x="868"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9"/>
            <p:cNvSpPr/>
            <p:nvPr/>
          </p:nvSpPr>
          <p:spPr>
            <a:xfrm>
              <a:off x="3624425" y="4446950"/>
              <a:ext cx="30875" cy="41725"/>
            </a:xfrm>
            <a:custGeom>
              <a:avLst/>
              <a:gdLst/>
              <a:ahLst/>
              <a:cxnLst/>
              <a:rect l="l" t="t" r="r" b="b"/>
              <a:pathLst>
                <a:path w="1235" h="1669" extrusionOk="0">
                  <a:moveTo>
                    <a:pt x="1" y="1"/>
                  </a:moveTo>
                  <a:cubicBezTo>
                    <a:pt x="1" y="1"/>
                    <a:pt x="1" y="1"/>
                    <a:pt x="1" y="34"/>
                  </a:cubicBezTo>
                  <a:cubicBezTo>
                    <a:pt x="401" y="568"/>
                    <a:pt x="768" y="1135"/>
                    <a:pt x="1201" y="1669"/>
                  </a:cubicBezTo>
                  <a:cubicBezTo>
                    <a:pt x="1201" y="1669"/>
                    <a:pt x="1235" y="1635"/>
                    <a:pt x="1235" y="1602"/>
                  </a:cubicBezTo>
                  <a:cubicBezTo>
                    <a:pt x="834" y="1035"/>
                    <a:pt x="401" y="5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9"/>
            <p:cNvSpPr/>
            <p:nvPr/>
          </p:nvSpPr>
          <p:spPr>
            <a:xfrm>
              <a:off x="3658625" y="4512000"/>
              <a:ext cx="19200" cy="28375"/>
            </a:xfrm>
            <a:custGeom>
              <a:avLst/>
              <a:gdLst/>
              <a:ahLst/>
              <a:cxnLst/>
              <a:rect l="l" t="t" r="r" b="b"/>
              <a:pathLst>
                <a:path w="768" h="1135" extrusionOk="0">
                  <a:moveTo>
                    <a:pt x="0" y="1"/>
                  </a:moveTo>
                  <a:cubicBezTo>
                    <a:pt x="0" y="1"/>
                    <a:pt x="0" y="34"/>
                    <a:pt x="0" y="34"/>
                  </a:cubicBezTo>
                  <a:cubicBezTo>
                    <a:pt x="334" y="368"/>
                    <a:pt x="567" y="701"/>
                    <a:pt x="734" y="1135"/>
                  </a:cubicBezTo>
                  <a:cubicBezTo>
                    <a:pt x="734" y="1135"/>
                    <a:pt x="767" y="1068"/>
                    <a:pt x="767" y="1035"/>
                  </a:cubicBezTo>
                  <a:cubicBezTo>
                    <a:pt x="667" y="635"/>
                    <a:pt x="3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9"/>
            <p:cNvSpPr/>
            <p:nvPr/>
          </p:nvSpPr>
          <p:spPr>
            <a:xfrm>
              <a:off x="3682800" y="4563700"/>
              <a:ext cx="12450" cy="85100"/>
            </a:xfrm>
            <a:custGeom>
              <a:avLst/>
              <a:gdLst/>
              <a:ahLst/>
              <a:cxnLst/>
              <a:rect l="l" t="t" r="r" b="b"/>
              <a:pathLst>
                <a:path w="498" h="3404" extrusionOk="0">
                  <a:moveTo>
                    <a:pt x="34" y="1"/>
                  </a:moveTo>
                  <a:cubicBezTo>
                    <a:pt x="34" y="34"/>
                    <a:pt x="1" y="68"/>
                    <a:pt x="1" y="68"/>
                  </a:cubicBezTo>
                  <a:cubicBezTo>
                    <a:pt x="325" y="1139"/>
                    <a:pt x="460" y="2210"/>
                    <a:pt x="406" y="3312"/>
                  </a:cubicBezTo>
                  <a:lnTo>
                    <a:pt x="406" y="3312"/>
                  </a:lnTo>
                  <a:cubicBezTo>
                    <a:pt x="497" y="2197"/>
                    <a:pt x="395" y="1083"/>
                    <a:pt x="34" y="1"/>
                  </a:cubicBezTo>
                  <a:close/>
                  <a:moveTo>
                    <a:pt x="406" y="3312"/>
                  </a:moveTo>
                  <a:cubicBezTo>
                    <a:pt x="404" y="3331"/>
                    <a:pt x="403" y="3351"/>
                    <a:pt x="401" y="3370"/>
                  </a:cubicBezTo>
                  <a:cubicBezTo>
                    <a:pt x="401" y="3382"/>
                    <a:pt x="401" y="3394"/>
                    <a:pt x="401" y="3403"/>
                  </a:cubicBezTo>
                  <a:cubicBezTo>
                    <a:pt x="403" y="3373"/>
                    <a:pt x="404" y="3342"/>
                    <a:pt x="406" y="33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9"/>
            <p:cNvSpPr/>
            <p:nvPr/>
          </p:nvSpPr>
          <p:spPr>
            <a:xfrm>
              <a:off x="3701975" y="4628750"/>
              <a:ext cx="5875" cy="44225"/>
            </a:xfrm>
            <a:custGeom>
              <a:avLst/>
              <a:gdLst/>
              <a:ahLst/>
              <a:cxnLst/>
              <a:rect l="l" t="t" r="r" b="b"/>
              <a:pathLst>
                <a:path w="235" h="1769" extrusionOk="0">
                  <a:moveTo>
                    <a:pt x="234" y="1"/>
                  </a:moveTo>
                  <a:cubicBezTo>
                    <a:pt x="234" y="1"/>
                    <a:pt x="201" y="101"/>
                    <a:pt x="201" y="101"/>
                  </a:cubicBezTo>
                  <a:cubicBezTo>
                    <a:pt x="201" y="668"/>
                    <a:pt x="134" y="1235"/>
                    <a:pt x="1" y="1769"/>
                  </a:cubicBezTo>
                  <a:cubicBezTo>
                    <a:pt x="168" y="1202"/>
                    <a:pt x="234" y="60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9"/>
            <p:cNvSpPr/>
            <p:nvPr/>
          </p:nvSpPr>
          <p:spPr>
            <a:xfrm>
              <a:off x="3719500" y="4643600"/>
              <a:ext cx="850" cy="31875"/>
            </a:xfrm>
            <a:custGeom>
              <a:avLst/>
              <a:gdLst/>
              <a:ahLst/>
              <a:cxnLst/>
              <a:rect l="l" t="t" r="r" b="b"/>
              <a:pathLst>
                <a:path w="34" h="1275" extrusionOk="0">
                  <a:moveTo>
                    <a:pt x="32" y="0"/>
                  </a:moveTo>
                  <a:cubicBezTo>
                    <a:pt x="25" y="0"/>
                    <a:pt x="0" y="74"/>
                    <a:pt x="0" y="74"/>
                  </a:cubicBezTo>
                  <a:cubicBezTo>
                    <a:pt x="0" y="474"/>
                    <a:pt x="0" y="874"/>
                    <a:pt x="0" y="1275"/>
                  </a:cubicBezTo>
                  <a:cubicBezTo>
                    <a:pt x="0" y="1275"/>
                    <a:pt x="34" y="1208"/>
                    <a:pt x="34" y="1208"/>
                  </a:cubicBezTo>
                  <a:cubicBezTo>
                    <a:pt x="34" y="808"/>
                    <a:pt x="34" y="407"/>
                    <a:pt x="34" y="7"/>
                  </a:cubicBezTo>
                  <a:cubicBezTo>
                    <a:pt x="34" y="2"/>
                    <a:pt x="33" y="0"/>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136400"/>
            <a:ext cx="4206000" cy="125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13225" y="3674250"/>
            <a:ext cx="2876100" cy="7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3225" y="572850"/>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500">
                <a:solidFill>
                  <a:schemeClr val="accent1"/>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7" name="Google Shape;17;p3"/>
          <p:cNvSpPr/>
          <p:nvPr/>
        </p:nvSpPr>
        <p:spPr>
          <a:xfrm rot="1717823">
            <a:off x="3626118" y="198311"/>
            <a:ext cx="611861" cy="1192867"/>
          </a:xfrm>
          <a:custGeom>
            <a:avLst/>
            <a:gdLst/>
            <a:ahLst/>
            <a:cxnLst/>
            <a:rect l="l" t="t" r="r" b="b"/>
            <a:pathLst>
              <a:path w="53305" h="103922" extrusionOk="0">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rot="1169263">
            <a:off x="3663295" y="3965513"/>
            <a:ext cx="795589" cy="814789"/>
            <a:chOff x="2122525" y="1899275"/>
            <a:chExt cx="795600" cy="814800"/>
          </a:xfrm>
        </p:grpSpPr>
        <p:sp>
          <p:nvSpPr>
            <p:cNvPr id="19" name="Google Shape;19;p3"/>
            <p:cNvSpPr/>
            <p:nvPr/>
          </p:nvSpPr>
          <p:spPr>
            <a:xfrm>
              <a:off x="2450250" y="2564775"/>
              <a:ext cx="3375" cy="25050"/>
            </a:xfrm>
            <a:custGeom>
              <a:avLst/>
              <a:gdLst/>
              <a:ahLst/>
              <a:cxnLst/>
              <a:rect l="l" t="t" r="r" b="b"/>
              <a:pathLst>
                <a:path w="135" h="1002" extrusionOk="0">
                  <a:moveTo>
                    <a:pt x="134" y="1"/>
                  </a:moveTo>
                  <a:cubicBezTo>
                    <a:pt x="67" y="334"/>
                    <a:pt x="34" y="668"/>
                    <a:pt x="1" y="1001"/>
                  </a:cubicBezTo>
                  <a:cubicBezTo>
                    <a:pt x="34" y="668"/>
                    <a:pt x="67"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453600" y="2011375"/>
              <a:ext cx="250200" cy="554250"/>
            </a:xfrm>
            <a:custGeom>
              <a:avLst/>
              <a:gdLst/>
              <a:ahLst/>
              <a:cxnLst/>
              <a:rect l="l" t="t" r="r" b="b"/>
              <a:pathLst>
                <a:path w="10008" h="22170" extrusionOk="0">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446925" y="2589800"/>
              <a:ext cx="25875" cy="119275"/>
            </a:xfrm>
            <a:custGeom>
              <a:avLst/>
              <a:gdLst/>
              <a:ahLst/>
              <a:cxnLst/>
              <a:rect l="l" t="t" r="r" b="b"/>
              <a:pathLst>
                <a:path w="1035" h="4771" extrusionOk="0">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321000" y="1998000"/>
              <a:ext cx="182650" cy="710250"/>
            </a:xfrm>
            <a:custGeom>
              <a:avLst/>
              <a:gdLst/>
              <a:ahLst/>
              <a:cxnLst/>
              <a:rect l="l" t="t" r="r" b="b"/>
              <a:pathLst>
                <a:path w="7306" h="28410" extrusionOk="0">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503625" y="2059850"/>
              <a:ext cx="414500" cy="390700"/>
            </a:xfrm>
            <a:custGeom>
              <a:avLst/>
              <a:gdLst/>
              <a:ahLst/>
              <a:cxnLst/>
              <a:rect l="l" t="t" r="r" b="b"/>
              <a:pathLst>
                <a:path w="16580" h="15628" extrusionOk="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436075" y="1899275"/>
              <a:ext cx="70075" cy="126175"/>
            </a:xfrm>
            <a:custGeom>
              <a:avLst/>
              <a:gdLst/>
              <a:ahLst/>
              <a:cxnLst/>
              <a:rect l="l" t="t" r="r" b="b"/>
              <a:pathLst>
                <a:path w="2803" h="5047" extrusionOk="0">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523650" y="1914700"/>
              <a:ext cx="8350" cy="107225"/>
            </a:xfrm>
            <a:custGeom>
              <a:avLst/>
              <a:gdLst/>
              <a:ahLst/>
              <a:cxnLst/>
              <a:rect l="l" t="t" r="r" b="b"/>
              <a:pathLst>
                <a:path w="334" h="4289" extrusionOk="0">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43650" y="1948500"/>
              <a:ext cx="11700" cy="64500"/>
            </a:xfrm>
            <a:custGeom>
              <a:avLst/>
              <a:gdLst/>
              <a:ahLst/>
              <a:cxnLst/>
              <a:rect l="l" t="t" r="r" b="b"/>
              <a:pathLst>
                <a:path w="468" h="2580" extrusionOk="0">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570350" y="1956000"/>
              <a:ext cx="850" cy="21950"/>
            </a:xfrm>
            <a:custGeom>
              <a:avLst/>
              <a:gdLst/>
              <a:ahLst/>
              <a:cxnLst/>
              <a:rect l="l" t="t" r="r" b="b"/>
              <a:pathLst>
                <a:path w="34" h="878" extrusionOk="0">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349350" y="2369650"/>
              <a:ext cx="18375" cy="45050"/>
            </a:xfrm>
            <a:custGeom>
              <a:avLst/>
              <a:gdLst/>
              <a:ahLst/>
              <a:cxnLst/>
              <a:rect l="l" t="t" r="r" b="b"/>
              <a:pathLst>
                <a:path w="735" h="1802" extrusionOk="0">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141700" y="1950375"/>
              <a:ext cx="311825" cy="159925"/>
            </a:xfrm>
            <a:custGeom>
              <a:avLst/>
              <a:gdLst/>
              <a:ahLst/>
              <a:cxnLst/>
              <a:rect l="l" t="t" r="r" b="b"/>
              <a:pathLst>
                <a:path w="12473" h="6397" extrusionOk="0">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234275" y="1992700"/>
              <a:ext cx="125950" cy="20050"/>
            </a:xfrm>
            <a:custGeom>
              <a:avLst/>
              <a:gdLst/>
              <a:ahLst/>
              <a:cxnLst/>
              <a:rect l="l" t="t" r="r" b="b"/>
              <a:pathLst>
                <a:path w="5038" h="802" extrusionOk="0">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247600" y="1979950"/>
              <a:ext cx="102600" cy="21950"/>
            </a:xfrm>
            <a:custGeom>
              <a:avLst/>
              <a:gdLst/>
              <a:ahLst/>
              <a:cxnLst/>
              <a:rect l="l" t="t" r="r" b="b"/>
              <a:pathLst>
                <a:path w="4104" h="878" extrusionOk="0">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511975" y="2058575"/>
              <a:ext cx="161800" cy="339450"/>
            </a:xfrm>
            <a:custGeom>
              <a:avLst/>
              <a:gdLst/>
              <a:ahLst/>
              <a:cxnLst/>
              <a:rect l="l" t="t" r="r" b="b"/>
              <a:pathLst>
                <a:path w="6472" h="13578" extrusionOk="0">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526150" y="2104450"/>
              <a:ext cx="128450" cy="262700"/>
            </a:xfrm>
            <a:custGeom>
              <a:avLst/>
              <a:gdLst/>
              <a:ahLst/>
              <a:cxnLst/>
              <a:rect l="l" t="t" r="r" b="b"/>
              <a:pathLst>
                <a:path w="5138" h="10508" extrusionOk="0">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46850" y="2049400"/>
              <a:ext cx="130950" cy="294400"/>
            </a:xfrm>
            <a:custGeom>
              <a:avLst/>
              <a:gdLst/>
              <a:ahLst/>
              <a:cxnLst/>
              <a:rect l="l" t="t" r="r" b="b"/>
              <a:pathLst>
                <a:path w="5238" h="11776" extrusionOk="0">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369375" y="2254675"/>
              <a:ext cx="18350" cy="80800"/>
            </a:xfrm>
            <a:custGeom>
              <a:avLst/>
              <a:gdLst/>
              <a:ahLst/>
              <a:cxnLst/>
              <a:rect l="l" t="t" r="r" b="b"/>
              <a:pathLst>
                <a:path w="734" h="3232" extrusionOk="0">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85200" y="2272900"/>
              <a:ext cx="17550" cy="87600"/>
            </a:xfrm>
            <a:custGeom>
              <a:avLst/>
              <a:gdLst/>
              <a:ahLst/>
              <a:cxnLst/>
              <a:rect l="l" t="t" r="r" b="b"/>
              <a:pathLst>
                <a:path w="702" h="3504" extrusionOk="0">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405225" y="2298575"/>
              <a:ext cx="9200" cy="54400"/>
            </a:xfrm>
            <a:custGeom>
              <a:avLst/>
              <a:gdLst/>
              <a:ahLst/>
              <a:cxnLst/>
              <a:rect l="l" t="t" r="r" b="b"/>
              <a:pathLst>
                <a:path w="368" h="2176" extrusionOk="0">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24400" y="2329600"/>
              <a:ext cx="25" cy="875"/>
            </a:xfrm>
            <a:custGeom>
              <a:avLst/>
              <a:gdLst/>
              <a:ahLst/>
              <a:cxnLst/>
              <a:rect l="l" t="t" r="r" b="b"/>
              <a:pathLst>
                <a:path w="1" h="35" extrusionOk="0">
                  <a:moveTo>
                    <a:pt x="1" y="34"/>
                  </a:moveTo>
                  <a:cubicBezTo>
                    <a:pt x="1" y="1"/>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31075" y="2306950"/>
              <a:ext cx="4200" cy="47825"/>
            </a:xfrm>
            <a:custGeom>
              <a:avLst/>
              <a:gdLst/>
              <a:ahLst/>
              <a:cxnLst/>
              <a:rect l="l" t="t" r="r" b="b"/>
              <a:pathLst>
                <a:path w="168" h="1913" extrusionOk="0">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48575" y="2341275"/>
              <a:ext cx="875" cy="25"/>
            </a:xfrm>
            <a:custGeom>
              <a:avLst/>
              <a:gdLst/>
              <a:ahLst/>
              <a:cxnLst/>
              <a:rect l="l" t="t" r="r" b="b"/>
              <a:pathLst>
                <a:path w="35" h="1" extrusionOk="0">
                  <a:moveTo>
                    <a:pt x="1" y="1"/>
                  </a:moveTo>
                  <a:cubicBezTo>
                    <a:pt x="34" y="1"/>
                    <a:pt x="1" y="1"/>
                    <a:pt x="34"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57750" y="2362975"/>
              <a:ext cx="25" cy="850"/>
            </a:xfrm>
            <a:custGeom>
              <a:avLst/>
              <a:gdLst/>
              <a:ahLst/>
              <a:cxnLst/>
              <a:rect l="l" t="t" r="r" b="b"/>
              <a:pathLst>
                <a:path w="1" h="34" extrusionOk="0">
                  <a:moveTo>
                    <a:pt x="1" y="34"/>
                  </a:moveTo>
                  <a:cubicBezTo>
                    <a:pt x="1" y="0"/>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96125" y="2150325"/>
              <a:ext cx="120950" cy="236175"/>
            </a:xfrm>
            <a:custGeom>
              <a:avLst/>
              <a:gdLst/>
              <a:ahLst/>
              <a:cxnLst/>
              <a:rect l="l" t="t" r="r" b="b"/>
              <a:pathLst>
                <a:path w="4838" h="9447" extrusionOk="0">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558675" y="2073600"/>
              <a:ext cx="68225" cy="164300"/>
            </a:xfrm>
            <a:custGeom>
              <a:avLst/>
              <a:gdLst/>
              <a:ahLst/>
              <a:cxnLst/>
              <a:rect l="l" t="t" r="r" b="b"/>
              <a:pathLst>
                <a:path w="2729" h="6572" extrusionOk="0">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539475" y="2076100"/>
              <a:ext cx="32550" cy="44225"/>
            </a:xfrm>
            <a:custGeom>
              <a:avLst/>
              <a:gdLst/>
              <a:ahLst/>
              <a:cxnLst/>
              <a:rect l="l" t="t" r="r" b="b"/>
              <a:pathLst>
                <a:path w="1302" h="1769" extrusionOk="0">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396875" y="2047200"/>
              <a:ext cx="91775" cy="24750"/>
            </a:xfrm>
            <a:custGeom>
              <a:avLst/>
              <a:gdLst/>
              <a:ahLst/>
              <a:cxnLst/>
              <a:rect l="l" t="t" r="r" b="b"/>
              <a:pathLst>
                <a:path w="3671" h="990" extrusionOk="0">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578675" y="2115300"/>
              <a:ext cx="279400" cy="288550"/>
            </a:xfrm>
            <a:custGeom>
              <a:avLst/>
              <a:gdLst/>
              <a:ahLst/>
              <a:cxnLst/>
              <a:rect l="l" t="t" r="r" b="b"/>
              <a:pathLst>
                <a:path w="11176" h="11542" extrusionOk="0">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707100" y="2107675"/>
              <a:ext cx="177650" cy="290375"/>
            </a:xfrm>
            <a:custGeom>
              <a:avLst/>
              <a:gdLst/>
              <a:ahLst/>
              <a:cxnLst/>
              <a:rect l="l" t="t" r="r" b="b"/>
              <a:pathLst>
                <a:path w="7106" h="11615" extrusionOk="0">
                  <a:moveTo>
                    <a:pt x="1101" y="0"/>
                  </a:moveTo>
                  <a:cubicBezTo>
                    <a:pt x="1096" y="0"/>
                    <a:pt x="1071" y="138"/>
                    <a:pt x="1101" y="138"/>
                  </a:cubicBezTo>
                  <a:cubicBezTo>
                    <a:pt x="2336" y="672"/>
                    <a:pt x="3403" y="1306"/>
                    <a:pt x="4337" y="2307"/>
                  </a:cubicBezTo>
                  <a:cubicBezTo>
                    <a:pt x="5371" y="3441"/>
                    <a:pt x="6105" y="4908"/>
                    <a:pt x="6138" y="6276"/>
                  </a:cubicBezTo>
                  <a:cubicBezTo>
                    <a:pt x="6172" y="7911"/>
                    <a:pt x="5371" y="9378"/>
                    <a:pt x="4070" y="10212"/>
                  </a:cubicBezTo>
                  <a:cubicBezTo>
                    <a:pt x="2969" y="10946"/>
                    <a:pt x="1435" y="11113"/>
                    <a:pt x="1" y="11113"/>
                  </a:cubicBezTo>
                  <a:cubicBezTo>
                    <a:pt x="257" y="11123"/>
                    <a:pt x="510" y="11129"/>
                    <a:pt x="760" y="11129"/>
                  </a:cubicBezTo>
                  <a:cubicBezTo>
                    <a:pt x="2200" y="11129"/>
                    <a:pt x="3519" y="10922"/>
                    <a:pt x="4571" y="10012"/>
                  </a:cubicBezTo>
                  <a:cubicBezTo>
                    <a:pt x="5471" y="9245"/>
                    <a:pt x="6038" y="8111"/>
                    <a:pt x="6172" y="6843"/>
                  </a:cubicBezTo>
                  <a:cubicBezTo>
                    <a:pt x="6339" y="5175"/>
                    <a:pt x="5538" y="3140"/>
                    <a:pt x="4137" y="1706"/>
                  </a:cubicBezTo>
                  <a:lnTo>
                    <a:pt x="4137" y="1706"/>
                  </a:lnTo>
                  <a:cubicBezTo>
                    <a:pt x="4871" y="2273"/>
                    <a:pt x="5538" y="2940"/>
                    <a:pt x="5972" y="3808"/>
                  </a:cubicBezTo>
                  <a:cubicBezTo>
                    <a:pt x="6505" y="4808"/>
                    <a:pt x="6772" y="5976"/>
                    <a:pt x="6772" y="7010"/>
                  </a:cubicBezTo>
                  <a:cubicBezTo>
                    <a:pt x="6806" y="8511"/>
                    <a:pt x="5872" y="9578"/>
                    <a:pt x="4737" y="10346"/>
                  </a:cubicBezTo>
                  <a:cubicBezTo>
                    <a:pt x="3870" y="10946"/>
                    <a:pt x="2903" y="11513"/>
                    <a:pt x="1735" y="11580"/>
                  </a:cubicBezTo>
                  <a:cubicBezTo>
                    <a:pt x="1735" y="11580"/>
                    <a:pt x="1735" y="11613"/>
                    <a:pt x="1735" y="11613"/>
                  </a:cubicBezTo>
                  <a:cubicBezTo>
                    <a:pt x="1767" y="11614"/>
                    <a:pt x="1798" y="11614"/>
                    <a:pt x="1829" y="11614"/>
                  </a:cubicBezTo>
                  <a:cubicBezTo>
                    <a:pt x="3158" y="11614"/>
                    <a:pt x="4326" y="10928"/>
                    <a:pt x="5271" y="10179"/>
                  </a:cubicBezTo>
                  <a:cubicBezTo>
                    <a:pt x="6072" y="9512"/>
                    <a:pt x="6672" y="8644"/>
                    <a:pt x="6806" y="7544"/>
                  </a:cubicBezTo>
                  <a:cubicBezTo>
                    <a:pt x="7106" y="5309"/>
                    <a:pt x="6005" y="2140"/>
                    <a:pt x="3436" y="1006"/>
                  </a:cubicBezTo>
                  <a:cubicBezTo>
                    <a:pt x="3436" y="1006"/>
                    <a:pt x="3436" y="1039"/>
                    <a:pt x="3403" y="1072"/>
                  </a:cubicBezTo>
                  <a:cubicBezTo>
                    <a:pt x="2736" y="539"/>
                    <a:pt x="1969" y="172"/>
                    <a:pt x="1101" y="5"/>
                  </a:cubicBezTo>
                  <a:cubicBezTo>
                    <a:pt x="1101" y="2"/>
                    <a:pt x="1101"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670475" y="2098525"/>
              <a:ext cx="138400" cy="271975"/>
            </a:xfrm>
            <a:custGeom>
              <a:avLst/>
              <a:gdLst/>
              <a:ahLst/>
              <a:cxnLst/>
              <a:rect l="l" t="t" r="r" b="b"/>
              <a:pathLst>
                <a:path w="5536" h="10879" extrusionOk="0">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680425" y="2122800"/>
              <a:ext cx="95075" cy="216850"/>
            </a:xfrm>
            <a:custGeom>
              <a:avLst/>
              <a:gdLst/>
              <a:ahLst/>
              <a:cxnLst/>
              <a:rect l="l" t="t" r="r" b="b"/>
              <a:pathLst>
                <a:path w="3803" h="8674" extrusionOk="0">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692925" y="2102775"/>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692100" y="2167000"/>
              <a:ext cx="49225" cy="172650"/>
            </a:xfrm>
            <a:custGeom>
              <a:avLst/>
              <a:gdLst/>
              <a:ahLst/>
              <a:cxnLst/>
              <a:rect l="l" t="t" r="r" b="b"/>
              <a:pathLst>
                <a:path w="1969" h="6906" extrusionOk="0">
                  <a:moveTo>
                    <a:pt x="167" y="0"/>
                  </a:moveTo>
                  <a:cubicBezTo>
                    <a:pt x="167" y="0"/>
                    <a:pt x="100" y="134"/>
                    <a:pt x="134" y="167"/>
                  </a:cubicBezTo>
                  <a:cubicBezTo>
                    <a:pt x="834" y="1001"/>
                    <a:pt x="1368" y="1835"/>
                    <a:pt x="1601" y="2836"/>
                  </a:cubicBezTo>
                  <a:cubicBezTo>
                    <a:pt x="1968" y="4604"/>
                    <a:pt x="1068" y="5738"/>
                    <a:pt x="0" y="6805"/>
                  </a:cubicBezTo>
                  <a:cubicBezTo>
                    <a:pt x="0" y="6838"/>
                    <a:pt x="0" y="6905"/>
                    <a:pt x="0" y="6905"/>
                  </a:cubicBezTo>
                  <a:cubicBezTo>
                    <a:pt x="934" y="6038"/>
                    <a:pt x="1701" y="5104"/>
                    <a:pt x="1735" y="3736"/>
                  </a:cubicBezTo>
                  <a:cubicBezTo>
                    <a:pt x="1768" y="2502"/>
                    <a:pt x="1301" y="90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662900" y="2091925"/>
              <a:ext cx="67575" cy="25050"/>
            </a:xfrm>
            <a:custGeom>
              <a:avLst/>
              <a:gdLst/>
              <a:ahLst/>
              <a:cxnLst/>
              <a:rect l="l" t="t" r="r" b="b"/>
              <a:pathLst>
                <a:path w="2703" h="1002" extrusionOk="0">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24475" y="2040800"/>
              <a:ext cx="84250" cy="33650"/>
            </a:xfrm>
            <a:custGeom>
              <a:avLst/>
              <a:gdLst/>
              <a:ahLst/>
              <a:cxnLst/>
              <a:rect l="l" t="t" r="r" b="b"/>
              <a:pathLst>
                <a:path w="3370" h="1346" extrusionOk="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409400" y="1931825"/>
              <a:ext cx="168425" cy="105100"/>
            </a:xfrm>
            <a:custGeom>
              <a:avLst/>
              <a:gdLst/>
              <a:ahLst/>
              <a:cxnLst/>
              <a:rect l="l" t="t" r="r" b="b"/>
              <a:pathLst>
                <a:path w="6737" h="4204" extrusionOk="0">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365200" y="2341275"/>
              <a:ext cx="15875" cy="45075"/>
            </a:xfrm>
            <a:custGeom>
              <a:avLst/>
              <a:gdLst/>
              <a:ahLst/>
              <a:cxnLst/>
              <a:rect l="l" t="t" r="r" b="b"/>
              <a:pathLst>
                <a:path w="635" h="1803" extrusionOk="0">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381875" y="2350450"/>
              <a:ext cx="15875" cy="53400"/>
            </a:xfrm>
            <a:custGeom>
              <a:avLst/>
              <a:gdLst/>
              <a:ahLst/>
              <a:cxnLst/>
              <a:rect l="l" t="t" r="r" b="b"/>
              <a:pathLst>
                <a:path w="635" h="2136" extrusionOk="0">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392725" y="2349625"/>
              <a:ext cx="10850" cy="40050"/>
            </a:xfrm>
            <a:custGeom>
              <a:avLst/>
              <a:gdLst/>
              <a:ahLst/>
              <a:cxnLst/>
              <a:rect l="l" t="t" r="r" b="b"/>
              <a:pathLst>
                <a:path w="434" h="1602" extrusionOk="0">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04400" y="2340450"/>
              <a:ext cx="10850" cy="42550"/>
            </a:xfrm>
            <a:custGeom>
              <a:avLst/>
              <a:gdLst/>
              <a:ahLst/>
              <a:cxnLst/>
              <a:rect l="l" t="t" r="r" b="b"/>
              <a:pathLst>
                <a:path w="434" h="1702" extrusionOk="0">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23575" y="2329600"/>
              <a:ext cx="9075" cy="65250"/>
            </a:xfrm>
            <a:custGeom>
              <a:avLst/>
              <a:gdLst/>
              <a:ahLst/>
              <a:cxnLst/>
              <a:rect l="l" t="t" r="r" b="b"/>
              <a:pathLst>
                <a:path w="363" h="2610" extrusionOk="0">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446075" y="2337950"/>
              <a:ext cx="3375" cy="48275"/>
            </a:xfrm>
            <a:custGeom>
              <a:avLst/>
              <a:gdLst/>
              <a:ahLst/>
              <a:cxnLst/>
              <a:rect l="l" t="t" r="r" b="b"/>
              <a:pathLst>
                <a:path w="135" h="1931" extrusionOk="0">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459425" y="2337875"/>
              <a:ext cx="5025" cy="34525"/>
            </a:xfrm>
            <a:custGeom>
              <a:avLst/>
              <a:gdLst/>
              <a:ahLst/>
              <a:cxnLst/>
              <a:rect l="l" t="t" r="r" b="b"/>
              <a:pathLst>
                <a:path w="201" h="1381" extrusionOk="0">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72775" y="23704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77775" y="2337125"/>
              <a:ext cx="16700" cy="61450"/>
            </a:xfrm>
            <a:custGeom>
              <a:avLst/>
              <a:gdLst/>
              <a:ahLst/>
              <a:cxnLst/>
              <a:rect l="l" t="t" r="r" b="b"/>
              <a:pathLst>
                <a:path w="668" h="2458" extrusionOk="0">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88625" y="2356300"/>
              <a:ext cx="11700" cy="44800"/>
            </a:xfrm>
            <a:custGeom>
              <a:avLst/>
              <a:gdLst/>
              <a:ahLst/>
              <a:cxnLst/>
              <a:rect l="l" t="t" r="r" b="b"/>
              <a:pathLst>
                <a:path w="468" h="1792" extrusionOk="0">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01125" y="2367125"/>
              <a:ext cx="12525" cy="38400"/>
            </a:xfrm>
            <a:custGeom>
              <a:avLst/>
              <a:gdLst/>
              <a:ahLst/>
              <a:cxnLst/>
              <a:rect l="l" t="t" r="r" b="b"/>
              <a:pathLst>
                <a:path w="501" h="1536" extrusionOk="0">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13625" y="2398000"/>
              <a:ext cx="875" cy="850"/>
            </a:xfrm>
            <a:custGeom>
              <a:avLst/>
              <a:gdLst/>
              <a:ahLst/>
              <a:cxnLst/>
              <a:rect l="l" t="t" r="r" b="b"/>
              <a:pathLst>
                <a:path w="35" h="34" extrusionOk="0">
                  <a:moveTo>
                    <a:pt x="34" y="0"/>
                  </a:moveTo>
                  <a:cubicBezTo>
                    <a:pt x="1" y="0"/>
                    <a:pt x="34" y="34"/>
                    <a:pt x="34" y="34"/>
                  </a:cubicBez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23600" y="2406325"/>
              <a:ext cx="89225" cy="303575"/>
            </a:xfrm>
            <a:custGeom>
              <a:avLst/>
              <a:gdLst/>
              <a:ahLst/>
              <a:cxnLst/>
              <a:rect l="l" t="t" r="r" b="b"/>
              <a:pathLst>
                <a:path w="3569" h="12143" extrusionOk="0">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431900" y="2401075"/>
              <a:ext cx="64825" cy="313000"/>
            </a:xfrm>
            <a:custGeom>
              <a:avLst/>
              <a:gdLst/>
              <a:ahLst/>
              <a:cxnLst/>
              <a:rect l="l" t="t" r="r" b="b"/>
              <a:pathLst>
                <a:path w="2593" h="12520" extrusionOk="0">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450300" y="2395025"/>
              <a:ext cx="35850" cy="100525"/>
            </a:xfrm>
            <a:custGeom>
              <a:avLst/>
              <a:gdLst/>
              <a:ahLst/>
              <a:cxnLst/>
              <a:rect l="l" t="t" r="r" b="b"/>
              <a:pathLst>
                <a:path w="1434" h="4021" extrusionOk="0">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449425" y="2444700"/>
              <a:ext cx="2525" cy="5850"/>
            </a:xfrm>
            <a:custGeom>
              <a:avLst/>
              <a:gdLst/>
              <a:ahLst/>
              <a:cxnLst/>
              <a:rect l="l" t="t" r="r" b="b"/>
              <a:pathLst>
                <a:path w="101" h="234" extrusionOk="0">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444425" y="2037875"/>
              <a:ext cx="74225" cy="10725"/>
            </a:xfrm>
            <a:custGeom>
              <a:avLst/>
              <a:gdLst/>
              <a:ahLst/>
              <a:cxnLst/>
              <a:rect l="l" t="t" r="r" b="b"/>
              <a:pathLst>
                <a:path w="2969" h="429" extrusionOk="0">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256775" y="2005600"/>
              <a:ext cx="106775" cy="20475"/>
            </a:xfrm>
            <a:custGeom>
              <a:avLst/>
              <a:gdLst/>
              <a:ahLst/>
              <a:cxnLst/>
              <a:rect l="l" t="t" r="r" b="b"/>
              <a:pathLst>
                <a:path w="4271" h="819" extrusionOk="0">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02650" y="2022725"/>
              <a:ext cx="47550" cy="10875"/>
            </a:xfrm>
            <a:custGeom>
              <a:avLst/>
              <a:gdLst/>
              <a:ahLst/>
              <a:cxnLst/>
              <a:rect l="l" t="t" r="r" b="b"/>
              <a:pathLst>
                <a:path w="1902" h="435" extrusionOk="0">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89300" y="1969350"/>
              <a:ext cx="105100" cy="30875"/>
            </a:xfrm>
            <a:custGeom>
              <a:avLst/>
              <a:gdLst/>
              <a:ahLst/>
              <a:cxnLst/>
              <a:rect l="l" t="t" r="r" b="b"/>
              <a:pathLst>
                <a:path w="4204" h="1235" extrusionOk="0">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371025" y="2014375"/>
              <a:ext cx="16700" cy="6900"/>
            </a:xfrm>
            <a:custGeom>
              <a:avLst/>
              <a:gdLst/>
              <a:ahLst/>
              <a:cxnLst/>
              <a:rect l="l" t="t" r="r" b="b"/>
              <a:pathLst>
                <a:path w="668" h="276" extrusionOk="0">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376025" y="2390475"/>
              <a:ext cx="23375" cy="241875"/>
            </a:xfrm>
            <a:custGeom>
              <a:avLst/>
              <a:gdLst/>
              <a:ahLst/>
              <a:cxnLst/>
              <a:rect l="l" t="t" r="r" b="b"/>
              <a:pathLst>
                <a:path w="935" h="9675" extrusionOk="0">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86050" y="2398000"/>
              <a:ext cx="14200" cy="56725"/>
            </a:xfrm>
            <a:custGeom>
              <a:avLst/>
              <a:gdLst/>
              <a:ahLst/>
              <a:cxnLst/>
              <a:rect l="l" t="t" r="r" b="b"/>
              <a:pathLst>
                <a:path w="568" h="2269" extrusionOk="0">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399375" y="2381325"/>
              <a:ext cx="25" cy="850"/>
            </a:xfrm>
            <a:custGeom>
              <a:avLst/>
              <a:gdLst/>
              <a:ahLst/>
              <a:cxnLst/>
              <a:rect l="l" t="t" r="r" b="b"/>
              <a:pathLst>
                <a:path w="1" h="34" extrusionOk="0">
                  <a:moveTo>
                    <a:pt x="1" y="33"/>
                  </a:moveTo>
                  <a:cubicBezTo>
                    <a:pt x="1" y="33"/>
                    <a:pt x="1" y="0"/>
                    <a:pt x="1" y="0"/>
                  </a:cubicBezTo>
                  <a:cubicBezTo>
                    <a:pt x="1" y="0"/>
                    <a:pt x="1" y="33"/>
                    <a:pt x="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335175" y="2035775"/>
              <a:ext cx="113425" cy="275525"/>
            </a:xfrm>
            <a:custGeom>
              <a:avLst/>
              <a:gdLst/>
              <a:ahLst/>
              <a:cxnLst/>
              <a:rect l="l" t="t" r="r" b="b"/>
              <a:pathLst>
                <a:path w="4537" h="11021" extrusionOk="0">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358525" y="2004375"/>
              <a:ext cx="39225" cy="11700"/>
            </a:xfrm>
            <a:custGeom>
              <a:avLst/>
              <a:gdLst/>
              <a:ahLst/>
              <a:cxnLst/>
              <a:rect l="l" t="t" r="r" b="b"/>
              <a:pathLst>
                <a:path w="1569" h="468" extrusionOk="0">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36150" y="2371300"/>
              <a:ext cx="60825" cy="59250"/>
            </a:xfrm>
            <a:custGeom>
              <a:avLst/>
              <a:gdLst/>
              <a:ahLst/>
              <a:cxnLst/>
              <a:rect l="l" t="t" r="r" b="b"/>
              <a:pathLst>
                <a:path w="2433" h="2370" extrusionOk="0">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338500" y="2329600"/>
              <a:ext cx="39225" cy="117475"/>
            </a:xfrm>
            <a:custGeom>
              <a:avLst/>
              <a:gdLst/>
              <a:ahLst/>
              <a:cxnLst/>
              <a:rect l="l" t="t" r="r" b="b"/>
              <a:pathLst>
                <a:path w="1569" h="4699" extrusionOk="0">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521150" y="2059300"/>
              <a:ext cx="33375" cy="15975"/>
            </a:xfrm>
            <a:custGeom>
              <a:avLst/>
              <a:gdLst/>
              <a:ahLst/>
              <a:cxnLst/>
              <a:rect l="l" t="t" r="r" b="b"/>
              <a:pathLst>
                <a:path w="1335" h="639" extrusionOk="0">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499450" y="2034275"/>
              <a:ext cx="31725" cy="12650"/>
            </a:xfrm>
            <a:custGeom>
              <a:avLst/>
              <a:gdLst/>
              <a:ahLst/>
              <a:cxnLst/>
              <a:rect l="l" t="t" r="r" b="b"/>
              <a:pathLst>
                <a:path w="1269" h="506" extrusionOk="0">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647975" y="2064825"/>
              <a:ext cx="103350" cy="63000"/>
            </a:xfrm>
            <a:custGeom>
              <a:avLst/>
              <a:gdLst/>
              <a:ahLst/>
              <a:cxnLst/>
              <a:rect l="l" t="t" r="r" b="b"/>
              <a:pathLst>
                <a:path w="4134" h="2520" extrusionOk="0">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455250" y="2415475"/>
              <a:ext cx="97600" cy="289425"/>
            </a:xfrm>
            <a:custGeom>
              <a:avLst/>
              <a:gdLst/>
              <a:ahLst/>
              <a:cxnLst/>
              <a:rect l="l" t="t" r="r" b="b"/>
              <a:pathLst>
                <a:path w="3904" h="11577" extrusionOk="0">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22525" y="1960450"/>
              <a:ext cx="302625" cy="741625"/>
            </a:xfrm>
            <a:custGeom>
              <a:avLst/>
              <a:gdLst/>
              <a:ahLst/>
              <a:cxnLst/>
              <a:rect l="l" t="t" r="r" b="b"/>
              <a:pathLst>
                <a:path w="12105" h="29665" extrusionOk="0">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22">
    <p:spTree>
      <p:nvGrpSpPr>
        <p:cNvPr id="1" name="Shape 1439"/>
        <p:cNvGrpSpPr/>
        <p:nvPr/>
      </p:nvGrpSpPr>
      <p:grpSpPr>
        <a:xfrm>
          <a:off x="0" y="0"/>
          <a:ext cx="0" cy="0"/>
          <a:chOff x="0" y="0"/>
          <a:chExt cx="0" cy="0"/>
        </a:xfrm>
      </p:grpSpPr>
      <p:sp>
        <p:nvSpPr>
          <p:cNvPr id="1440" name="Google Shape;1440;p21"/>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42" name="Google Shape;1442;p21"/>
          <p:cNvGrpSpPr/>
          <p:nvPr/>
        </p:nvGrpSpPr>
        <p:grpSpPr>
          <a:xfrm rot="-874660" flipH="1">
            <a:off x="5147392" y="3612795"/>
            <a:ext cx="465297" cy="1470677"/>
            <a:chOff x="4895550" y="2860525"/>
            <a:chExt cx="725150" cy="2292000"/>
          </a:xfrm>
        </p:grpSpPr>
        <p:sp>
          <p:nvSpPr>
            <p:cNvPr id="1443" name="Google Shape;1443;p21"/>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21"/>
          <p:cNvGrpSpPr/>
          <p:nvPr/>
        </p:nvGrpSpPr>
        <p:grpSpPr>
          <a:xfrm rot="-123781" flipH="1">
            <a:off x="359918" y="2065735"/>
            <a:ext cx="593117" cy="1146450"/>
            <a:chOff x="4000525" y="439175"/>
            <a:chExt cx="1021600" cy="1974675"/>
          </a:xfrm>
        </p:grpSpPr>
        <p:sp>
          <p:nvSpPr>
            <p:cNvPr id="1475" name="Google Shape;1475;p21"/>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y 6">
  <p:cSld name="CUSTOM_23">
    <p:spTree>
      <p:nvGrpSpPr>
        <p:cNvPr id="1" name="Shape 1517"/>
        <p:cNvGrpSpPr/>
        <p:nvPr/>
      </p:nvGrpSpPr>
      <p:grpSpPr>
        <a:xfrm>
          <a:off x="0" y="0"/>
          <a:ext cx="0" cy="0"/>
          <a:chOff x="0" y="0"/>
          <a:chExt cx="0" cy="0"/>
        </a:xfrm>
      </p:grpSpPr>
      <p:sp>
        <p:nvSpPr>
          <p:cNvPr id="1518" name="Google Shape;1518;p22"/>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520" name="Google Shape;1520;p22"/>
          <p:cNvGrpSpPr/>
          <p:nvPr/>
        </p:nvGrpSpPr>
        <p:grpSpPr>
          <a:xfrm rot="1201008" flipH="1">
            <a:off x="396165" y="1324360"/>
            <a:ext cx="431960" cy="1365307"/>
            <a:chOff x="4895550" y="2860525"/>
            <a:chExt cx="725150" cy="2292000"/>
          </a:xfrm>
        </p:grpSpPr>
        <p:sp>
          <p:nvSpPr>
            <p:cNvPr id="1521" name="Google Shape;1521;p2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22"/>
          <p:cNvGrpSpPr/>
          <p:nvPr/>
        </p:nvGrpSpPr>
        <p:grpSpPr>
          <a:xfrm rot="-1002647">
            <a:off x="8321817" y="3742076"/>
            <a:ext cx="379324" cy="932772"/>
            <a:chOff x="5411525" y="2988375"/>
            <a:chExt cx="724725" cy="1782125"/>
          </a:xfrm>
        </p:grpSpPr>
        <p:sp>
          <p:nvSpPr>
            <p:cNvPr id="1553" name="Google Shape;1553;p22"/>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2"/>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1673"/>
        <p:cNvGrpSpPr/>
        <p:nvPr/>
      </p:nvGrpSpPr>
      <p:grpSpPr>
        <a:xfrm>
          <a:off x="0" y="0"/>
          <a:ext cx="0" cy="0"/>
          <a:chOff x="0" y="0"/>
          <a:chExt cx="0" cy="0"/>
        </a:xfrm>
      </p:grpSpPr>
      <p:sp>
        <p:nvSpPr>
          <p:cNvPr id="1674" name="Google Shape;1674;p2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089854">
            <a:off x="6309346" y="3570247"/>
            <a:ext cx="616188" cy="1435212"/>
            <a:chOff x="4282175" y="3769050"/>
            <a:chExt cx="593975" cy="1383475"/>
          </a:xfrm>
        </p:grpSpPr>
        <p:sp>
          <p:nvSpPr>
            <p:cNvPr id="1676" name="Google Shape;1676;p25"/>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2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88" name="Google Shape;1688;p25"/>
          <p:cNvSpPr txBox="1">
            <a:spLocks noGrp="1"/>
          </p:cNvSpPr>
          <p:nvPr>
            <p:ph type="subTitle" idx="1"/>
          </p:nvPr>
        </p:nvSpPr>
        <p:spPr>
          <a:xfrm>
            <a:off x="5177575" y="2198675"/>
            <a:ext cx="3253200" cy="867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1880"/>
        <p:cNvGrpSpPr/>
        <p:nvPr/>
      </p:nvGrpSpPr>
      <p:grpSpPr>
        <a:xfrm>
          <a:off x="0" y="0"/>
          <a:ext cx="0" cy="0"/>
          <a:chOff x="0" y="0"/>
          <a:chExt cx="0" cy="0"/>
        </a:xfrm>
      </p:grpSpPr>
      <p:sp>
        <p:nvSpPr>
          <p:cNvPr id="1881" name="Google Shape;1881;p2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83" name="Google Shape;1883;p27"/>
          <p:cNvSpPr txBox="1">
            <a:spLocks noGrp="1"/>
          </p:cNvSpPr>
          <p:nvPr>
            <p:ph type="subTitle" idx="1"/>
          </p:nvPr>
        </p:nvSpPr>
        <p:spPr>
          <a:xfrm>
            <a:off x="713250" y="1134025"/>
            <a:ext cx="7717500" cy="3060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8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grpSp>
        <p:nvGrpSpPr>
          <p:cNvPr id="1884" name="Google Shape;1884;p27"/>
          <p:cNvGrpSpPr/>
          <p:nvPr/>
        </p:nvGrpSpPr>
        <p:grpSpPr>
          <a:xfrm rot="1201321" flipH="1">
            <a:off x="6371592" y="3641657"/>
            <a:ext cx="465316" cy="1470736"/>
            <a:chOff x="4895550" y="2860525"/>
            <a:chExt cx="725150" cy="2292000"/>
          </a:xfrm>
        </p:grpSpPr>
        <p:sp>
          <p:nvSpPr>
            <p:cNvPr id="1885" name="Google Shape;1885;p2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27"/>
          <p:cNvGrpSpPr/>
          <p:nvPr/>
        </p:nvGrpSpPr>
        <p:grpSpPr>
          <a:xfrm>
            <a:off x="7936348" y="1876406"/>
            <a:ext cx="833370" cy="1291968"/>
            <a:chOff x="-888050" y="1113863"/>
            <a:chExt cx="1108500" cy="1718500"/>
          </a:xfrm>
        </p:grpSpPr>
        <p:sp>
          <p:nvSpPr>
            <p:cNvPr id="1917" name="Google Shape;1917;p27"/>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7"/>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7"/>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7"/>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7"/>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7"/>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7"/>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7"/>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7"/>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7"/>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7"/>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7"/>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7"/>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7"/>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7"/>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7"/>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7"/>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7"/>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7"/>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7"/>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7"/>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7"/>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7"/>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7"/>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7"/>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7"/>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7"/>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7"/>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7"/>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982"/>
        <p:cNvGrpSpPr/>
        <p:nvPr/>
      </p:nvGrpSpPr>
      <p:grpSpPr>
        <a:xfrm>
          <a:off x="0" y="0"/>
          <a:ext cx="0" cy="0"/>
          <a:chOff x="0" y="0"/>
          <a:chExt cx="0" cy="0"/>
        </a:xfrm>
      </p:grpSpPr>
      <p:sp>
        <p:nvSpPr>
          <p:cNvPr id="1983" name="Google Shape;1983;p28"/>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8"/>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985" name="Google Shape;1985;p28"/>
          <p:cNvSpPr txBox="1">
            <a:spLocks noGrp="1"/>
          </p:cNvSpPr>
          <p:nvPr>
            <p:ph type="subTitle" idx="1"/>
          </p:nvPr>
        </p:nvSpPr>
        <p:spPr>
          <a:xfrm>
            <a:off x="713225" y="1280800"/>
            <a:ext cx="3858900" cy="318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a:endParaRPr/>
          </a:p>
        </p:txBody>
      </p:sp>
      <p:sp>
        <p:nvSpPr>
          <p:cNvPr id="1986" name="Google Shape;1986;p28"/>
          <p:cNvSpPr txBox="1">
            <a:spLocks noGrp="1"/>
          </p:cNvSpPr>
          <p:nvPr>
            <p:ph type="subTitle" idx="2"/>
          </p:nvPr>
        </p:nvSpPr>
        <p:spPr>
          <a:xfrm>
            <a:off x="4572125" y="1280800"/>
            <a:ext cx="3858900" cy="318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Char char="●"/>
              <a:defRPr sz="14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1987"/>
        <p:cNvGrpSpPr/>
        <p:nvPr/>
      </p:nvGrpSpPr>
      <p:grpSpPr>
        <a:xfrm>
          <a:off x="0" y="0"/>
          <a:ext cx="0" cy="0"/>
          <a:chOff x="0" y="0"/>
          <a:chExt cx="0" cy="0"/>
        </a:xfrm>
      </p:grpSpPr>
      <p:sp>
        <p:nvSpPr>
          <p:cNvPr id="1988" name="Google Shape;1988;p29"/>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990" name="Google Shape;1990;p29"/>
          <p:cNvSpPr txBox="1">
            <a:spLocks noGrp="1"/>
          </p:cNvSpPr>
          <p:nvPr>
            <p:ph type="title" idx="2"/>
          </p:nvPr>
        </p:nvSpPr>
        <p:spPr>
          <a:xfrm rot="-18311">
            <a:off x="714783" y="1630225"/>
            <a:ext cx="2365534" cy="3999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1" name="Google Shape;1991;p29"/>
          <p:cNvSpPr txBox="1">
            <a:spLocks noGrp="1"/>
          </p:cNvSpPr>
          <p:nvPr>
            <p:ph type="subTitle" idx="1"/>
          </p:nvPr>
        </p:nvSpPr>
        <p:spPr>
          <a:xfrm rot="-8736">
            <a:off x="714722" y="20394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92" name="Google Shape;1992;p29"/>
          <p:cNvSpPr txBox="1">
            <a:spLocks noGrp="1"/>
          </p:cNvSpPr>
          <p:nvPr>
            <p:ph type="title" idx="3"/>
          </p:nvPr>
        </p:nvSpPr>
        <p:spPr>
          <a:xfrm rot="-18311">
            <a:off x="712958" y="3044200"/>
            <a:ext cx="2365534" cy="4071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3" name="Google Shape;1993;p29"/>
          <p:cNvSpPr txBox="1">
            <a:spLocks noGrp="1"/>
          </p:cNvSpPr>
          <p:nvPr>
            <p:ph type="subTitle" idx="4"/>
          </p:nvPr>
        </p:nvSpPr>
        <p:spPr>
          <a:xfrm rot="-8736">
            <a:off x="712922" y="34606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3">
  <p:cSld name="CUSTOM_12">
    <p:spTree>
      <p:nvGrpSpPr>
        <p:cNvPr id="1" name="Shape 1994"/>
        <p:cNvGrpSpPr/>
        <p:nvPr/>
      </p:nvGrpSpPr>
      <p:grpSpPr>
        <a:xfrm>
          <a:off x="0" y="0"/>
          <a:ext cx="0" cy="0"/>
          <a:chOff x="0" y="0"/>
          <a:chExt cx="0" cy="0"/>
        </a:xfrm>
      </p:grpSpPr>
      <p:sp>
        <p:nvSpPr>
          <p:cNvPr id="1995" name="Google Shape;1995;p3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30"/>
          <p:cNvGrpSpPr/>
          <p:nvPr/>
        </p:nvGrpSpPr>
        <p:grpSpPr>
          <a:xfrm rot="-1193154">
            <a:off x="4608221" y="3590436"/>
            <a:ext cx="556347" cy="1295833"/>
            <a:chOff x="4282175" y="3769050"/>
            <a:chExt cx="593975" cy="1383475"/>
          </a:xfrm>
        </p:grpSpPr>
        <p:sp>
          <p:nvSpPr>
            <p:cNvPr id="1997" name="Google Shape;1997;p30"/>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30"/>
          <p:cNvGrpSpPr/>
          <p:nvPr/>
        </p:nvGrpSpPr>
        <p:grpSpPr>
          <a:xfrm rot="3125360">
            <a:off x="487290" y="1126081"/>
            <a:ext cx="644031" cy="1293670"/>
            <a:chOff x="1462050" y="648700"/>
            <a:chExt cx="973225" cy="1954925"/>
          </a:xfrm>
        </p:grpSpPr>
        <p:sp>
          <p:nvSpPr>
            <p:cNvPr id="2009" name="Google Shape;2009;p30"/>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30"/>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40" name="Google Shape;2040;p30"/>
          <p:cNvSpPr txBox="1">
            <a:spLocks noGrp="1"/>
          </p:cNvSpPr>
          <p:nvPr>
            <p:ph type="subTitle" idx="1"/>
          </p:nvPr>
        </p:nvSpPr>
        <p:spPr>
          <a:xfrm>
            <a:off x="1056163" y="3405040"/>
            <a:ext cx="3197400" cy="56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Orbitron"/>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1" name="Google Shape;2041;p30"/>
          <p:cNvSpPr txBox="1">
            <a:spLocks noGrp="1"/>
          </p:cNvSpPr>
          <p:nvPr>
            <p:ph type="subTitle" idx="2"/>
          </p:nvPr>
        </p:nvSpPr>
        <p:spPr>
          <a:xfrm>
            <a:off x="1056150" y="2647950"/>
            <a:ext cx="3197400" cy="7731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2042" name="Google Shape;2042;p30"/>
          <p:cNvSpPr txBox="1">
            <a:spLocks noGrp="1"/>
          </p:cNvSpPr>
          <p:nvPr>
            <p:ph type="subTitle" idx="3"/>
          </p:nvPr>
        </p:nvSpPr>
        <p:spPr>
          <a:xfrm>
            <a:off x="4890437" y="3405050"/>
            <a:ext cx="3197400" cy="56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Orbitron"/>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3" name="Google Shape;2043;p30"/>
          <p:cNvSpPr txBox="1">
            <a:spLocks noGrp="1"/>
          </p:cNvSpPr>
          <p:nvPr>
            <p:ph type="subTitle" idx="4"/>
          </p:nvPr>
        </p:nvSpPr>
        <p:spPr>
          <a:xfrm>
            <a:off x="4890425" y="2647950"/>
            <a:ext cx="3197400" cy="7731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rot="590784">
            <a:off x="8199034" y="3380375"/>
            <a:ext cx="616178" cy="1435191"/>
            <a:chOff x="4282175" y="3769050"/>
            <a:chExt cx="593975" cy="1383475"/>
          </a:xfrm>
        </p:grpSpPr>
        <p:sp>
          <p:nvSpPr>
            <p:cNvPr id="91" name="Google Shape;91;p4"/>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4"/>
          <p:cNvSpPr txBox="1">
            <a:spLocks noGrp="1"/>
          </p:cNvSpPr>
          <p:nvPr>
            <p:ph type="body" idx="1"/>
          </p:nvPr>
        </p:nvSpPr>
        <p:spPr>
          <a:xfrm>
            <a:off x="713225" y="1247575"/>
            <a:ext cx="7717500" cy="3321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100"/>
            </a:lvl1pPr>
            <a:lvl2pPr marL="914400" lvl="1" indent="-304800">
              <a:spcBef>
                <a:spcPts val="0"/>
              </a:spcBef>
              <a:spcAft>
                <a:spcPts val="0"/>
              </a:spcAft>
              <a:buClr>
                <a:srgbClr val="091179"/>
              </a:buClr>
              <a:buSzPts val="1200"/>
              <a:buFont typeface="Nunito"/>
              <a:buAutoNum type="alphaLcPeriod"/>
              <a:defRPr/>
            </a:lvl2pPr>
            <a:lvl3pPr marL="1371600" lvl="2" indent="-304800">
              <a:spcBef>
                <a:spcPts val="0"/>
              </a:spcBef>
              <a:spcAft>
                <a:spcPts val="0"/>
              </a:spcAft>
              <a:buClr>
                <a:srgbClr val="091179"/>
              </a:buClr>
              <a:buSzPts val="1200"/>
              <a:buFont typeface="Nunito"/>
              <a:buAutoNum type="romanLcPeriod"/>
              <a:defRPr/>
            </a:lvl3pPr>
            <a:lvl4pPr marL="1828800" lvl="3" indent="-304800">
              <a:spcBef>
                <a:spcPts val="0"/>
              </a:spcBef>
              <a:spcAft>
                <a:spcPts val="0"/>
              </a:spcAft>
              <a:buClr>
                <a:srgbClr val="091179"/>
              </a:buClr>
              <a:buSzPts val="1200"/>
              <a:buFont typeface="Nunito"/>
              <a:buAutoNum type="arabicPeriod"/>
              <a:defRPr/>
            </a:lvl4pPr>
            <a:lvl5pPr marL="2286000" lvl="4" indent="-304800">
              <a:spcBef>
                <a:spcPts val="0"/>
              </a:spcBef>
              <a:spcAft>
                <a:spcPts val="0"/>
              </a:spcAft>
              <a:buClr>
                <a:srgbClr val="091179"/>
              </a:buClr>
              <a:buSzPts val="1200"/>
              <a:buFont typeface="Nunito"/>
              <a:buAutoNum type="alphaLcPeriod"/>
              <a:defRPr/>
            </a:lvl5pPr>
            <a:lvl6pPr marL="2743200" lvl="5" indent="-304800">
              <a:spcBef>
                <a:spcPts val="0"/>
              </a:spcBef>
              <a:spcAft>
                <a:spcPts val="0"/>
              </a:spcAft>
              <a:buClr>
                <a:srgbClr val="091179"/>
              </a:buClr>
              <a:buSzPts val="1200"/>
              <a:buFont typeface="Nunito"/>
              <a:buAutoNum type="romanLcPeriod"/>
              <a:defRPr/>
            </a:lvl6pPr>
            <a:lvl7pPr marL="3200400" lvl="6" indent="-304800">
              <a:spcBef>
                <a:spcPts val="0"/>
              </a:spcBef>
              <a:spcAft>
                <a:spcPts val="0"/>
              </a:spcAft>
              <a:buClr>
                <a:srgbClr val="091179"/>
              </a:buClr>
              <a:buSzPts val="1200"/>
              <a:buFont typeface="Nunito"/>
              <a:buAutoNum type="arabicPeriod"/>
              <a:defRPr/>
            </a:lvl7pPr>
            <a:lvl8pPr marL="3657600" lvl="7" indent="-304800">
              <a:spcBef>
                <a:spcPts val="0"/>
              </a:spcBef>
              <a:spcAft>
                <a:spcPts val="0"/>
              </a:spcAft>
              <a:buClr>
                <a:srgbClr val="674EA7"/>
              </a:buClr>
              <a:buSzPts val="1200"/>
              <a:buFont typeface="Inconsolata"/>
              <a:buAutoNum type="alphaLcPeriod"/>
              <a:defRPr/>
            </a:lvl8pPr>
            <a:lvl9pPr marL="4114800" lvl="8" indent="-304800">
              <a:spcBef>
                <a:spcPts val="0"/>
              </a:spcBef>
              <a:spcAft>
                <a:spcPts val="0"/>
              </a:spcAft>
              <a:buClr>
                <a:srgbClr val="674EA7"/>
              </a:buClr>
              <a:buSzPts val="1200"/>
              <a:buFont typeface="Arial"/>
              <a:buAutoNum type="romanLcPeriod"/>
              <a:defRPr/>
            </a:lvl9pPr>
          </a:lstStyle>
          <a:p>
            <a:endParaRPr/>
          </a:p>
        </p:txBody>
      </p:sp>
      <p:sp>
        <p:nvSpPr>
          <p:cNvPr id="103" name="Google Shape;103;p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2044"/>
        <p:cNvGrpSpPr/>
        <p:nvPr/>
      </p:nvGrpSpPr>
      <p:grpSpPr>
        <a:xfrm>
          <a:off x="0" y="0"/>
          <a:ext cx="0" cy="0"/>
          <a:chOff x="0" y="0"/>
          <a:chExt cx="0" cy="0"/>
        </a:xfrm>
      </p:grpSpPr>
      <p:sp>
        <p:nvSpPr>
          <p:cNvPr id="2045" name="Google Shape;2045;p31"/>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47" name="Google Shape;2047;p31"/>
          <p:cNvSpPr txBox="1">
            <a:spLocks noGrp="1"/>
          </p:cNvSpPr>
          <p:nvPr>
            <p:ph type="title" idx="2"/>
          </p:nvPr>
        </p:nvSpPr>
        <p:spPr>
          <a:xfrm rot="-7883">
            <a:off x="4459796" y="1400672"/>
            <a:ext cx="3401709" cy="4077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48" name="Google Shape;2048;p31"/>
          <p:cNvSpPr txBox="1">
            <a:spLocks noGrp="1"/>
          </p:cNvSpPr>
          <p:nvPr>
            <p:ph type="subTitle" idx="1"/>
          </p:nvPr>
        </p:nvSpPr>
        <p:spPr>
          <a:xfrm rot="-7897">
            <a:off x="4460480" y="1752721"/>
            <a:ext cx="3395409" cy="6576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49" name="Google Shape;2049;p31"/>
          <p:cNvSpPr txBox="1">
            <a:spLocks noGrp="1"/>
          </p:cNvSpPr>
          <p:nvPr>
            <p:ph type="title" idx="3"/>
          </p:nvPr>
        </p:nvSpPr>
        <p:spPr>
          <a:xfrm rot="-7883">
            <a:off x="4457046" y="2527646"/>
            <a:ext cx="3401709" cy="4107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50" name="Google Shape;2050;p31"/>
          <p:cNvSpPr txBox="1">
            <a:spLocks noGrp="1"/>
          </p:cNvSpPr>
          <p:nvPr>
            <p:ph type="subTitle" idx="4"/>
          </p:nvPr>
        </p:nvSpPr>
        <p:spPr>
          <a:xfrm rot="-7897">
            <a:off x="4457751" y="2882521"/>
            <a:ext cx="3395709" cy="6579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51" name="Google Shape;2051;p31"/>
          <p:cNvSpPr txBox="1">
            <a:spLocks noGrp="1"/>
          </p:cNvSpPr>
          <p:nvPr>
            <p:ph type="title" idx="5"/>
          </p:nvPr>
        </p:nvSpPr>
        <p:spPr>
          <a:xfrm rot="-7895">
            <a:off x="4457196" y="3657622"/>
            <a:ext cx="3396309" cy="4140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52" name="Google Shape;2052;p31"/>
          <p:cNvSpPr txBox="1">
            <a:spLocks noGrp="1"/>
          </p:cNvSpPr>
          <p:nvPr>
            <p:ph type="subTitle" idx="6"/>
          </p:nvPr>
        </p:nvSpPr>
        <p:spPr>
          <a:xfrm rot="-7910">
            <a:off x="4458157" y="4015296"/>
            <a:ext cx="3390009" cy="658508"/>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053"/>
        <p:cNvGrpSpPr/>
        <p:nvPr/>
      </p:nvGrpSpPr>
      <p:grpSpPr>
        <a:xfrm>
          <a:off x="0" y="0"/>
          <a:ext cx="0" cy="0"/>
          <a:chOff x="0" y="0"/>
          <a:chExt cx="0" cy="0"/>
        </a:xfrm>
      </p:grpSpPr>
      <p:sp>
        <p:nvSpPr>
          <p:cNvPr id="2054" name="Google Shape;2054;p32"/>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32"/>
          <p:cNvGrpSpPr/>
          <p:nvPr/>
        </p:nvGrpSpPr>
        <p:grpSpPr>
          <a:xfrm rot="993729">
            <a:off x="4402663" y="3388569"/>
            <a:ext cx="556353" cy="1295847"/>
            <a:chOff x="4282175" y="3769050"/>
            <a:chExt cx="593975" cy="1383475"/>
          </a:xfrm>
        </p:grpSpPr>
        <p:sp>
          <p:nvSpPr>
            <p:cNvPr id="2056" name="Google Shape;2056;p32"/>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32"/>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68" name="Google Shape;2068;p32"/>
          <p:cNvSpPr txBox="1">
            <a:spLocks noGrp="1"/>
          </p:cNvSpPr>
          <p:nvPr>
            <p:ph type="title" idx="2"/>
          </p:nvPr>
        </p:nvSpPr>
        <p:spPr>
          <a:xfrm rot="-16869">
            <a:off x="5862806" y="1399474"/>
            <a:ext cx="2567731" cy="3999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69" name="Google Shape;2069;p32"/>
          <p:cNvSpPr txBox="1">
            <a:spLocks noGrp="1"/>
          </p:cNvSpPr>
          <p:nvPr>
            <p:ph type="subTitle" idx="1"/>
          </p:nvPr>
        </p:nvSpPr>
        <p:spPr>
          <a:xfrm rot="-8047">
            <a:off x="5862347" y="1732447"/>
            <a:ext cx="2563207" cy="5421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70" name="Google Shape;2070;p32"/>
          <p:cNvSpPr txBox="1">
            <a:spLocks noGrp="1"/>
          </p:cNvSpPr>
          <p:nvPr>
            <p:ph type="title" idx="3"/>
          </p:nvPr>
        </p:nvSpPr>
        <p:spPr>
          <a:xfrm rot="-16897">
            <a:off x="5865888" y="2512449"/>
            <a:ext cx="2563531" cy="4071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71" name="Google Shape;2071;p32"/>
          <p:cNvSpPr txBox="1">
            <a:spLocks noGrp="1"/>
          </p:cNvSpPr>
          <p:nvPr>
            <p:ph type="subTitle" idx="4"/>
          </p:nvPr>
        </p:nvSpPr>
        <p:spPr>
          <a:xfrm rot="-8061">
            <a:off x="5865308" y="2852648"/>
            <a:ext cx="2558707" cy="540605"/>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72" name="Google Shape;2072;p32"/>
          <p:cNvSpPr txBox="1">
            <a:spLocks noGrp="1"/>
          </p:cNvSpPr>
          <p:nvPr>
            <p:ph type="title" idx="5"/>
          </p:nvPr>
        </p:nvSpPr>
        <p:spPr>
          <a:xfrm rot="-16927">
            <a:off x="5872057" y="3632624"/>
            <a:ext cx="2559031" cy="4071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73" name="Google Shape;2073;p32"/>
          <p:cNvSpPr txBox="1">
            <a:spLocks noGrp="1"/>
          </p:cNvSpPr>
          <p:nvPr>
            <p:ph type="subTitle" idx="6"/>
          </p:nvPr>
        </p:nvSpPr>
        <p:spPr>
          <a:xfrm rot="-8076">
            <a:off x="5871630" y="3972822"/>
            <a:ext cx="2553907" cy="5394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074" name="Google Shape;2074;p32"/>
          <p:cNvGrpSpPr/>
          <p:nvPr/>
        </p:nvGrpSpPr>
        <p:grpSpPr>
          <a:xfrm>
            <a:off x="4402594" y="1349258"/>
            <a:ext cx="758503" cy="796276"/>
            <a:chOff x="2555325" y="3711050"/>
            <a:chExt cx="558750" cy="586575"/>
          </a:xfrm>
        </p:grpSpPr>
        <p:sp>
          <p:nvSpPr>
            <p:cNvPr id="2075" name="Google Shape;2075;p32"/>
            <p:cNvSpPr/>
            <p:nvPr/>
          </p:nvSpPr>
          <p:spPr>
            <a:xfrm>
              <a:off x="2582025" y="4025200"/>
              <a:ext cx="75650" cy="155275"/>
            </a:xfrm>
            <a:custGeom>
              <a:avLst/>
              <a:gdLst/>
              <a:ahLst/>
              <a:cxnLst/>
              <a:rect l="l" t="t" r="r" b="b"/>
              <a:pathLst>
                <a:path w="3026" h="6211" extrusionOk="0">
                  <a:moveTo>
                    <a:pt x="217" y="0"/>
                  </a:moveTo>
                  <a:cubicBezTo>
                    <a:pt x="209" y="0"/>
                    <a:pt x="200" y="9"/>
                    <a:pt x="200" y="25"/>
                  </a:cubicBezTo>
                  <a:cubicBezTo>
                    <a:pt x="0" y="2394"/>
                    <a:pt x="1001" y="4829"/>
                    <a:pt x="2936" y="6197"/>
                  </a:cubicBezTo>
                  <a:cubicBezTo>
                    <a:pt x="2945" y="6206"/>
                    <a:pt x="2958" y="6210"/>
                    <a:pt x="2970" y="6210"/>
                  </a:cubicBezTo>
                  <a:cubicBezTo>
                    <a:pt x="2999" y="6210"/>
                    <a:pt x="3026" y="6187"/>
                    <a:pt x="3002" y="6163"/>
                  </a:cubicBezTo>
                  <a:cubicBezTo>
                    <a:pt x="1234" y="4562"/>
                    <a:pt x="167" y="2394"/>
                    <a:pt x="234" y="25"/>
                  </a:cubicBezTo>
                  <a:cubicBezTo>
                    <a:pt x="234" y="9"/>
                    <a:pt x="225"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2609525" y="4039375"/>
              <a:ext cx="58925" cy="120125"/>
            </a:xfrm>
            <a:custGeom>
              <a:avLst/>
              <a:gdLst/>
              <a:ahLst/>
              <a:cxnLst/>
              <a:rect l="l" t="t" r="r" b="b"/>
              <a:pathLst>
                <a:path w="2357" h="4805" extrusionOk="0">
                  <a:moveTo>
                    <a:pt x="284" y="1"/>
                  </a:moveTo>
                  <a:cubicBezTo>
                    <a:pt x="276" y="1"/>
                    <a:pt x="268" y="9"/>
                    <a:pt x="268" y="26"/>
                  </a:cubicBezTo>
                  <a:cubicBezTo>
                    <a:pt x="1" y="1793"/>
                    <a:pt x="735" y="3795"/>
                    <a:pt x="2236" y="4796"/>
                  </a:cubicBezTo>
                  <a:cubicBezTo>
                    <a:pt x="2249" y="4802"/>
                    <a:pt x="2261" y="4805"/>
                    <a:pt x="2273" y="4805"/>
                  </a:cubicBezTo>
                  <a:cubicBezTo>
                    <a:pt x="2323" y="4805"/>
                    <a:pt x="2356" y="4756"/>
                    <a:pt x="2303" y="4729"/>
                  </a:cubicBezTo>
                  <a:cubicBezTo>
                    <a:pt x="1002" y="3428"/>
                    <a:pt x="234" y="1894"/>
                    <a:pt x="301" y="26"/>
                  </a:cubicBezTo>
                  <a:cubicBezTo>
                    <a:pt x="301" y="9"/>
                    <a:pt x="293"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2645400" y="4059175"/>
              <a:ext cx="55675" cy="100425"/>
            </a:xfrm>
            <a:custGeom>
              <a:avLst/>
              <a:gdLst/>
              <a:ahLst/>
              <a:cxnLst/>
              <a:rect l="l" t="t" r="r" b="b"/>
              <a:pathLst>
                <a:path w="2227" h="4017" extrusionOk="0">
                  <a:moveTo>
                    <a:pt x="34" y="1"/>
                  </a:moveTo>
                  <a:cubicBezTo>
                    <a:pt x="34" y="1"/>
                    <a:pt x="0" y="1"/>
                    <a:pt x="0" y="34"/>
                  </a:cubicBezTo>
                  <a:cubicBezTo>
                    <a:pt x="134" y="1502"/>
                    <a:pt x="801" y="3203"/>
                    <a:pt x="2135" y="4004"/>
                  </a:cubicBezTo>
                  <a:cubicBezTo>
                    <a:pt x="2144" y="4013"/>
                    <a:pt x="2155" y="4017"/>
                    <a:pt x="2167" y="4017"/>
                  </a:cubicBezTo>
                  <a:cubicBezTo>
                    <a:pt x="2197" y="4017"/>
                    <a:pt x="2226" y="3986"/>
                    <a:pt x="2202" y="3937"/>
                  </a:cubicBezTo>
                  <a:cubicBezTo>
                    <a:pt x="1134" y="2769"/>
                    <a:pt x="300" y="16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2593700" y="4139250"/>
              <a:ext cx="177650" cy="69125"/>
            </a:xfrm>
            <a:custGeom>
              <a:avLst/>
              <a:gdLst/>
              <a:ahLst/>
              <a:cxnLst/>
              <a:rect l="l" t="t" r="r" b="b"/>
              <a:pathLst>
                <a:path w="7106" h="2765" extrusionOk="0">
                  <a:moveTo>
                    <a:pt x="67" y="0"/>
                  </a:moveTo>
                  <a:cubicBezTo>
                    <a:pt x="33" y="0"/>
                    <a:pt x="0" y="33"/>
                    <a:pt x="33" y="33"/>
                  </a:cubicBezTo>
                  <a:cubicBezTo>
                    <a:pt x="1001" y="1334"/>
                    <a:pt x="2435" y="2335"/>
                    <a:pt x="4136" y="2335"/>
                  </a:cubicBezTo>
                  <a:lnTo>
                    <a:pt x="4170" y="2335"/>
                  </a:lnTo>
                  <a:cubicBezTo>
                    <a:pt x="4693" y="2617"/>
                    <a:pt x="5277" y="2765"/>
                    <a:pt x="5870" y="2765"/>
                  </a:cubicBezTo>
                  <a:cubicBezTo>
                    <a:pt x="6260" y="2765"/>
                    <a:pt x="6655" y="2701"/>
                    <a:pt x="7038" y="2569"/>
                  </a:cubicBezTo>
                  <a:cubicBezTo>
                    <a:pt x="7105" y="2569"/>
                    <a:pt x="7105" y="2468"/>
                    <a:pt x="7038" y="2468"/>
                  </a:cubicBezTo>
                  <a:cubicBezTo>
                    <a:pt x="6764" y="2511"/>
                    <a:pt x="6489" y="2532"/>
                    <a:pt x="6217" y="2532"/>
                  </a:cubicBezTo>
                  <a:cubicBezTo>
                    <a:pt x="5199" y="2532"/>
                    <a:pt x="4211" y="2233"/>
                    <a:pt x="3369" y="1601"/>
                  </a:cubicBezTo>
                  <a:cubicBezTo>
                    <a:pt x="3360" y="1597"/>
                    <a:pt x="3351" y="1594"/>
                    <a:pt x="3342" y="1594"/>
                  </a:cubicBezTo>
                  <a:cubicBezTo>
                    <a:pt x="3286" y="1594"/>
                    <a:pt x="3245" y="1673"/>
                    <a:pt x="3302" y="1701"/>
                  </a:cubicBezTo>
                  <a:cubicBezTo>
                    <a:pt x="3503" y="1901"/>
                    <a:pt x="3736" y="2068"/>
                    <a:pt x="3970" y="2235"/>
                  </a:cubicBezTo>
                  <a:cubicBezTo>
                    <a:pt x="2469" y="1835"/>
                    <a:pt x="1068" y="1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2703100" y="4165575"/>
              <a:ext cx="85750" cy="25425"/>
            </a:xfrm>
            <a:custGeom>
              <a:avLst/>
              <a:gdLst/>
              <a:ahLst/>
              <a:cxnLst/>
              <a:rect l="l" t="t" r="r" b="b"/>
              <a:pathLst>
                <a:path w="3430" h="1017" extrusionOk="0">
                  <a:moveTo>
                    <a:pt x="3391" y="1"/>
                  </a:moveTo>
                  <a:cubicBezTo>
                    <a:pt x="3382" y="1"/>
                    <a:pt x="3373" y="5"/>
                    <a:pt x="3363" y="14"/>
                  </a:cubicBezTo>
                  <a:cubicBezTo>
                    <a:pt x="2850" y="528"/>
                    <a:pt x="2149" y="819"/>
                    <a:pt x="1448" y="819"/>
                  </a:cubicBezTo>
                  <a:cubicBezTo>
                    <a:pt x="966" y="819"/>
                    <a:pt x="483" y="681"/>
                    <a:pt x="61" y="381"/>
                  </a:cubicBezTo>
                  <a:cubicBezTo>
                    <a:pt x="54" y="375"/>
                    <a:pt x="47" y="372"/>
                    <a:pt x="41" y="372"/>
                  </a:cubicBezTo>
                  <a:cubicBezTo>
                    <a:pt x="17" y="372"/>
                    <a:pt x="1" y="415"/>
                    <a:pt x="27" y="415"/>
                  </a:cubicBezTo>
                  <a:cubicBezTo>
                    <a:pt x="471" y="814"/>
                    <a:pt x="1039" y="1017"/>
                    <a:pt x="1602" y="1017"/>
                  </a:cubicBezTo>
                  <a:cubicBezTo>
                    <a:pt x="2307" y="1017"/>
                    <a:pt x="3003" y="698"/>
                    <a:pt x="3430" y="48"/>
                  </a:cubicBezTo>
                  <a:cubicBezTo>
                    <a:pt x="3430" y="24"/>
                    <a:pt x="3413" y="1"/>
                    <a:pt x="3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3021500" y="3864050"/>
              <a:ext cx="17525" cy="97100"/>
            </a:xfrm>
            <a:custGeom>
              <a:avLst/>
              <a:gdLst/>
              <a:ahLst/>
              <a:cxnLst/>
              <a:rect l="l" t="t" r="r" b="b"/>
              <a:pathLst>
                <a:path w="701" h="3884" extrusionOk="0">
                  <a:moveTo>
                    <a:pt x="534" y="0"/>
                  </a:moveTo>
                  <a:cubicBezTo>
                    <a:pt x="534" y="0"/>
                    <a:pt x="501" y="0"/>
                    <a:pt x="501" y="34"/>
                  </a:cubicBezTo>
                  <a:cubicBezTo>
                    <a:pt x="601" y="1368"/>
                    <a:pt x="334" y="2535"/>
                    <a:pt x="0" y="3836"/>
                  </a:cubicBezTo>
                  <a:cubicBezTo>
                    <a:pt x="0" y="3860"/>
                    <a:pt x="34" y="3883"/>
                    <a:pt x="53" y="3883"/>
                  </a:cubicBezTo>
                  <a:cubicBezTo>
                    <a:pt x="61" y="3883"/>
                    <a:pt x="67" y="3879"/>
                    <a:pt x="67" y="3870"/>
                  </a:cubicBezTo>
                  <a:cubicBezTo>
                    <a:pt x="634" y="2669"/>
                    <a:pt x="701" y="1268"/>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2997300" y="3882600"/>
              <a:ext cx="22550" cy="81875"/>
            </a:xfrm>
            <a:custGeom>
              <a:avLst/>
              <a:gdLst/>
              <a:ahLst/>
              <a:cxnLst/>
              <a:rect l="l" t="t" r="r" b="b"/>
              <a:pathLst>
                <a:path w="902" h="3275" extrusionOk="0">
                  <a:moveTo>
                    <a:pt x="622" y="0"/>
                  </a:moveTo>
                  <a:cubicBezTo>
                    <a:pt x="610" y="0"/>
                    <a:pt x="601" y="9"/>
                    <a:pt x="601" y="25"/>
                  </a:cubicBezTo>
                  <a:cubicBezTo>
                    <a:pt x="701" y="1193"/>
                    <a:pt x="368" y="2094"/>
                    <a:pt x="1" y="3194"/>
                  </a:cubicBezTo>
                  <a:cubicBezTo>
                    <a:pt x="1" y="3243"/>
                    <a:pt x="37" y="3274"/>
                    <a:pt x="69" y="3274"/>
                  </a:cubicBezTo>
                  <a:cubicBezTo>
                    <a:pt x="81" y="3274"/>
                    <a:pt x="92" y="3270"/>
                    <a:pt x="101" y="3261"/>
                  </a:cubicBezTo>
                  <a:cubicBezTo>
                    <a:pt x="802" y="2394"/>
                    <a:pt x="902" y="1059"/>
                    <a:pt x="668" y="25"/>
                  </a:cubicBezTo>
                  <a:cubicBezTo>
                    <a:pt x="651" y="9"/>
                    <a:pt x="63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2833350" y="3948475"/>
              <a:ext cx="135625" cy="155000"/>
            </a:xfrm>
            <a:custGeom>
              <a:avLst/>
              <a:gdLst/>
              <a:ahLst/>
              <a:cxnLst/>
              <a:rect l="l" t="t" r="r" b="b"/>
              <a:pathLst>
                <a:path w="5425" h="6200" extrusionOk="0">
                  <a:moveTo>
                    <a:pt x="5341" y="1"/>
                  </a:moveTo>
                  <a:cubicBezTo>
                    <a:pt x="5333" y="1"/>
                    <a:pt x="5325" y="9"/>
                    <a:pt x="5325" y="26"/>
                  </a:cubicBezTo>
                  <a:cubicBezTo>
                    <a:pt x="5191" y="1026"/>
                    <a:pt x="4224" y="1327"/>
                    <a:pt x="3557" y="1927"/>
                  </a:cubicBezTo>
                  <a:cubicBezTo>
                    <a:pt x="3023" y="2427"/>
                    <a:pt x="3023" y="3161"/>
                    <a:pt x="2589" y="3728"/>
                  </a:cubicBezTo>
                  <a:cubicBezTo>
                    <a:pt x="1922" y="4629"/>
                    <a:pt x="355" y="4962"/>
                    <a:pt x="21" y="6130"/>
                  </a:cubicBezTo>
                  <a:cubicBezTo>
                    <a:pt x="0" y="6171"/>
                    <a:pt x="31" y="6200"/>
                    <a:pt x="65" y="6200"/>
                  </a:cubicBezTo>
                  <a:cubicBezTo>
                    <a:pt x="86" y="6200"/>
                    <a:pt x="108" y="6189"/>
                    <a:pt x="121" y="6163"/>
                  </a:cubicBezTo>
                  <a:cubicBezTo>
                    <a:pt x="588" y="5596"/>
                    <a:pt x="1088" y="5163"/>
                    <a:pt x="1722" y="4762"/>
                  </a:cubicBezTo>
                  <a:cubicBezTo>
                    <a:pt x="2223" y="4395"/>
                    <a:pt x="2723" y="4028"/>
                    <a:pt x="3023" y="3461"/>
                  </a:cubicBezTo>
                  <a:cubicBezTo>
                    <a:pt x="3223" y="2961"/>
                    <a:pt x="3290" y="2494"/>
                    <a:pt x="3724" y="2094"/>
                  </a:cubicBezTo>
                  <a:cubicBezTo>
                    <a:pt x="3990" y="1827"/>
                    <a:pt x="4357" y="1660"/>
                    <a:pt x="4658" y="1393"/>
                  </a:cubicBezTo>
                  <a:cubicBezTo>
                    <a:pt x="5091" y="1060"/>
                    <a:pt x="5425" y="593"/>
                    <a:pt x="5358" y="26"/>
                  </a:cubicBezTo>
                  <a:cubicBezTo>
                    <a:pt x="5358" y="9"/>
                    <a:pt x="535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2841375" y="4139250"/>
              <a:ext cx="55050" cy="83475"/>
            </a:xfrm>
            <a:custGeom>
              <a:avLst/>
              <a:gdLst/>
              <a:ahLst/>
              <a:cxnLst/>
              <a:rect l="l" t="t" r="r" b="b"/>
              <a:pathLst>
                <a:path w="2202" h="3339" extrusionOk="0">
                  <a:moveTo>
                    <a:pt x="300" y="0"/>
                  </a:moveTo>
                  <a:cubicBezTo>
                    <a:pt x="234" y="0"/>
                    <a:pt x="167" y="67"/>
                    <a:pt x="234" y="133"/>
                  </a:cubicBezTo>
                  <a:cubicBezTo>
                    <a:pt x="467" y="367"/>
                    <a:pt x="767" y="534"/>
                    <a:pt x="1001" y="767"/>
                  </a:cubicBezTo>
                  <a:cubicBezTo>
                    <a:pt x="1001" y="801"/>
                    <a:pt x="1034" y="801"/>
                    <a:pt x="1034" y="834"/>
                  </a:cubicBezTo>
                  <a:cubicBezTo>
                    <a:pt x="767" y="600"/>
                    <a:pt x="400" y="400"/>
                    <a:pt x="34" y="334"/>
                  </a:cubicBezTo>
                  <a:cubicBezTo>
                    <a:pt x="0" y="334"/>
                    <a:pt x="0" y="367"/>
                    <a:pt x="0" y="367"/>
                  </a:cubicBezTo>
                  <a:cubicBezTo>
                    <a:pt x="1535" y="667"/>
                    <a:pt x="1635" y="2135"/>
                    <a:pt x="2102" y="3302"/>
                  </a:cubicBezTo>
                  <a:cubicBezTo>
                    <a:pt x="2114" y="3328"/>
                    <a:pt x="2132" y="3339"/>
                    <a:pt x="2149" y="3339"/>
                  </a:cubicBezTo>
                  <a:cubicBezTo>
                    <a:pt x="2176" y="3339"/>
                    <a:pt x="2202" y="3310"/>
                    <a:pt x="2202" y="3269"/>
                  </a:cubicBezTo>
                  <a:cubicBezTo>
                    <a:pt x="2135" y="2702"/>
                    <a:pt x="1968" y="2102"/>
                    <a:pt x="1668" y="1568"/>
                  </a:cubicBezTo>
                  <a:lnTo>
                    <a:pt x="1668" y="1568"/>
                  </a:lnTo>
                  <a:cubicBezTo>
                    <a:pt x="1677" y="1577"/>
                    <a:pt x="1688" y="1581"/>
                    <a:pt x="1700" y="1581"/>
                  </a:cubicBezTo>
                  <a:cubicBezTo>
                    <a:pt x="1732" y="1581"/>
                    <a:pt x="1768" y="1550"/>
                    <a:pt x="1768" y="1501"/>
                  </a:cubicBezTo>
                  <a:cubicBezTo>
                    <a:pt x="1568" y="901"/>
                    <a:pt x="901" y="20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2859975" y="4123525"/>
              <a:ext cx="33950" cy="39775"/>
            </a:xfrm>
            <a:custGeom>
              <a:avLst/>
              <a:gdLst/>
              <a:ahLst/>
              <a:cxnLst/>
              <a:rect l="l" t="t" r="r" b="b"/>
              <a:pathLst>
                <a:path w="1358" h="1591" extrusionOk="0">
                  <a:moveTo>
                    <a:pt x="53" y="0"/>
                  </a:moveTo>
                  <a:cubicBezTo>
                    <a:pt x="25" y="0"/>
                    <a:pt x="0" y="39"/>
                    <a:pt x="23" y="62"/>
                  </a:cubicBezTo>
                  <a:cubicBezTo>
                    <a:pt x="190" y="329"/>
                    <a:pt x="390" y="596"/>
                    <a:pt x="590" y="863"/>
                  </a:cubicBezTo>
                  <a:cubicBezTo>
                    <a:pt x="791" y="1096"/>
                    <a:pt x="991" y="1396"/>
                    <a:pt x="1258" y="1563"/>
                  </a:cubicBezTo>
                  <a:cubicBezTo>
                    <a:pt x="1277" y="1583"/>
                    <a:pt x="1294" y="1591"/>
                    <a:pt x="1308" y="1591"/>
                  </a:cubicBezTo>
                  <a:cubicBezTo>
                    <a:pt x="1341" y="1591"/>
                    <a:pt x="1358" y="1544"/>
                    <a:pt x="1358" y="1496"/>
                  </a:cubicBezTo>
                  <a:cubicBezTo>
                    <a:pt x="1224" y="1229"/>
                    <a:pt x="991" y="996"/>
                    <a:pt x="791" y="762"/>
                  </a:cubicBezTo>
                  <a:cubicBezTo>
                    <a:pt x="557" y="496"/>
                    <a:pt x="357" y="262"/>
                    <a:pt x="90" y="29"/>
                  </a:cubicBezTo>
                  <a:cubicBezTo>
                    <a:pt x="80" y="8"/>
                    <a:pt x="66" y="0"/>
                    <a:pt x="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885800" y="4095700"/>
              <a:ext cx="29800" cy="34725"/>
            </a:xfrm>
            <a:custGeom>
              <a:avLst/>
              <a:gdLst/>
              <a:ahLst/>
              <a:cxnLst/>
              <a:rect l="l" t="t" r="r" b="b"/>
              <a:pathLst>
                <a:path w="1192" h="1389" extrusionOk="0">
                  <a:moveTo>
                    <a:pt x="129" y="1"/>
                  </a:moveTo>
                  <a:cubicBezTo>
                    <a:pt x="66" y="1"/>
                    <a:pt x="0" y="79"/>
                    <a:pt x="58" y="108"/>
                  </a:cubicBezTo>
                  <a:cubicBezTo>
                    <a:pt x="258" y="308"/>
                    <a:pt x="458" y="508"/>
                    <a:pt x="625" y="708"/>
                  </a:cubicBezTo>
                  <a:cubicBezTo>
                    <a:pt x="792" y="908"/>
                    <a:pt x="925" y="1175"/>
                    <a:pt x="1125" y="1375"/>
                  </a:cubicBezTo>
                  <a:cubicBezTo>
                    <a:pt x="1125" y="1384"/>
                    <a:pt x="1130" y="1388"/>
                    <a:pt x="1137" y="1388"/>
                  </a:cubicBezTo>
                  <a:cubicBezTo>
                    <a:pt x="1156" y="1388"/>
                    <a:pt x="1192" y="1357"/>
                    <a:pt x="1192" y="1308"/>
                  </a:cubicBezTo>
                  <a:cubicBezTo>
                    <a:pt x="1059" y="775"/>
                    <a:pt x="592" y="341"/>
                    <a:pt x="158" y="7"/>
                  </a:cubicBezTo>
                  <a:cubicBezTo>
                    <a:pt x="149" y="3"/>
                    <a:pt x="13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2902700" y="4083050"/>
              <a:ext cx="19575" cy="35075"/>
            </a:xfrm>
            <a:custGeom>
              <a:avLst/>
              <a:gdLst/>
              <a:ahLst/>
              <a:cxnLst/>
              <a:rect l="l" t="t" r="r" b="b"/>
              <a:pathLst>
                <a:path w="783" h="1403" extrusionOk="0">
                  <a:moveTo>
                    <a:pt x="79" y="0"/>
                  </a:moveTo>
                  <a:cubicBezTo>
                    <a:pt x="41" y="0"/>
                    <a:pt x="0" y="31"/>
                    <a:pt x="49" y="80"/>
                  </a:cubicBezTo>
                  <a:cubicBezTo>
                    <a:pt x="216" y="247"/>
                    <a:pt x="349" y="480"/>
                    <a:pt x="483" y="714"/>
                  </a:cubicBezTo>
                  <a:cubicBezTo>
                    <a:pt x="583" y="914"/>
                    <a:pt x="616" y="1147"/>
                    <a:pt x="716" y="1381"/>
                  </a:cubicBezTo>
                  <a:cubicBezTo>
                    <a:pt x="730" y="1395"/>
                    <a:pt x="744" y="1403"/>
                    <a:pt x="755" y="1403"/>
                  </a:cubicBezTo>
                  <a:cubicBezTo>
                    <a:pt x="771" y="1403"/>
                    <a:pt x="783" y="1386"/>
                    <a:pt x="783" y="1347"/>
                  </a:cubicBezTo>
                  <a:cubicBezTo>
                    <a:pt x="783" y="880"/>
                    <a:pt x="449" y="347"/>
                    <a:pt x="116" y="13"/>
                  </a:cubicBezTo>
                  <a:cubicBezTo>
                    <a:pt x="107" y="4"/>
                    <a:pt x="93"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2918400" y="4078275"/>
              <a:ext cx="24725" cy="34650"/>
            </a:xfrm>
            <a:custGeom>
              <a:avLst/>
              <a:gdLst/>
              <a:ahLst/>
              <a:cxnLst/>
              <a:rect l="l" t="t" r="r" b="b"/>
              <a:pathLst>
                <a:path w="989" h="1386" extrusionOk="0">
                  <a:moveTo>
                    <a:pt x="65" y="1"/>
                  </a:moveTo>
                  <a:cubicBezTo>
                    <a:pt x="31" y="1"/>
                    <a:pt x="1" y="29"/>
                    <a:pt x="21" y="71"/>
                  </a:cubicBezTo>
                  <a:cubicBezTo>
                    <a:pt x="322" y="504"/>
                    <a:pt x="588" y="971"/>
                    <a:pt x="922" y="1372"/>
                  </a:cubicBezTo>
                  <a:cubicBezTo>
                    <a:pt x="932" y="1381"/>
                    <a:pt x="942" y="1385"/>
                    <a:pt x="950" y="1385"/>
                  </a:cubicBezTo>
                  <a:cubicBezTo>
                    <a:pt x="972" y="1385"/>
                    <a:pt x="989" y="1362"/>
                    <a:pt x="989" y="1338"/>
                  </a:cubicBezTo>
                  <a:cubicBezTo>
                    <a:pt x="722" y="905"/>
                    <a:pt x="422" y="471"/>
                    <a:pt x="121" y="37"/>
                  </a:cubicBezTo>
                  <a:cubicBezTo>
                    <a:pt x="109" y="12"/>
                    <a:pt x="8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2927525" y="4060125"/>
              <a:ext cx="26200" cy="42800"/>
            </a:xfrm>
            <a:custGeom>
              <a:avLst/>
              <a:gdLst/>
              <a:ahLst/>
              <a:cxnLst/>
              <a:rect l="l" t="t" r="r" b="b"/>
              <a:pathLst>
                <a:path w="1048" h="1712" extrusionOk="0">
                  <a:moveTo>
                    <a:pt x="53" y="1"/>
                  </a:moveTo>
                  <a:cubicBezTo>
                    <a:pt x="25" y="1"/>
                    <a:pt x="0" y="40"/>
                    <a:pt x="23" y="63"/>
                  </a:cubicBezTo>
                  <a:cubicBezTo>
                    <a:pt x="223" y="630"/>
                    <a:pt x="524" y="1297"/>
                    <a:pt x="957" y="1697"/>
                  </a:cubicBezTo>
                  <a:cubicBezTo>
                    <a:pt x="967" y="1707"/>
                    <a:pt x="980" y="1711"/>
                    <a:pt x="992" y="1711"/>
                  </a:cubicBezTo>
                  <a:cubicBezTo>
                    <a:pt x="1021" y="1711"/>
                    <a:pt x="1048" y="1688"/>
                    <a:pt x="1024" y="1664"/>
                  </a:cubicBezTo>
                  <a:cubicBezTo>
                    <a:pt x="891" y="1364"/>
                    <a:pt x="690" y="1130"/>
                    <a:pt x="524" y="863"/>
                  </a:cubicBezTo>
                  <a:cubicBezTo>
                    <a:pt x="390" y="597"/>
                    <a:pt x="223" y="296"/>
                    <a:pt x="90" y="29"/>
                  </a:cubicBezTo>
                  <a:cubicBezTo>
                    <a:pt x="80" y="9"/>
                    <a:pt x="66"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2944775" y="4058350"/>
              <a:ext cx="20875" cy="29200"/>
            </a:xfrm>
            <a:custGeom>
              <a:avLst/>
              <a:gdLst/>
              <a:ahLst/>
              <a:cxnLst/>
              <a:rect l="l" t="t" r="r" b="b"/>
              <a:pathLst>
                <a:path w="835" h="1168" extrusionOk="0">
                  <a:moveTo>
                    <a:pt x="34" y="0"/>
                  </a:moveTo>
                  <a:cubicBezTo>
                    <a:pt x="34" y="0"/>
                    <a:pt x="0" y="0"/>
                    <a:pt x="34" y="34"/>
                  </a:cubicBezTo>
                  <a:cubicBezTo>
                    <a:pt x="201" y="434"/>
                    <a:pt x="467" y="834"/>
                    <a:pt x="801" y="1168"/>
                  </a:cubicBezTo>
                  <a:cubicBezTo>
                    <a:pt x="834" y="1168"/>
                    <a:pt x="834" y="1168"/>
                    <a:pt x="834" y="1135"/>
                  </a:cubicBezTo>
                  <a:cubicBezTo>
                    <a:pt x="501" y="801"/>
                    <a:pt x="234" y="4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2955200" y="4035425"/>
              <a:ext cx="24375" cy="45800"/>
            </a:xfrm>
            <a:custGeom>
              <a:avLst/>
              <a:gdLst/>
              <a:ahLst/>
              <a:cxnLst/>
              <a:rect l="l" t="t" r="r" b="b"/>
              <a:pathLst>
                <a:path w="975" h="1832" extrusionOk="0">
                  <a:moveTo>
                    <a:pt x="42" y="0"/>
                  </a:moveTo>
                  <a:cubicBezTo>
                    <a:pt x="17" y="0"/>
                    <a:pt x="0" y="17"/>
                    <a:pt x="17" y="50"/>
                  </a:cubicBezTo>
                  <a:cubicBezTo>
                    <a:pt x="184" y="684"/>
                    <a:pt x="451" y="1351"/>
                    <a:pt x="918" y="1818"/>
                  </a:cubicBezTo>
                  <a:cubicBezTo>
                    <a:pt x="928" y="1828"/>
                    <a:pt x="937" y="1832"/>
                    <a:pt x="945" y="1832"/>
                  </a:cubicBezTo>
                  <a:cubicBezTo>
                    <a:pt x="965" y="1832"/>
                    <a:pt x="975" y="1808"/>
                    <a:pt x="951" y="1785"/>
                  </a:cubicBezTo>
                  <a:cubicBezTo>
                    <a:pt x="651" y="1218"/>
                    <a:pt x="317" y="684"/>
                    <a:pt x="117" y="50"/>
                  </a:cubicBezTo>
                  <a:cubicBezTo>
                    <a:pt x="100" y="17"/>
                    <a:pt x="67"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2976475" y="4020825"/>
              <a:ext cx="43925" cy="67100"/>
            </a:xfrm>
            <a:custGeom>
              <a:avLst/>
              <a:gdLst/>
              <a:ahLst/>
              <a:cxnLst/>
              <a:rect l="l" t="t" r="r" b="b"/>
              <a:pathLst>
                <a:path w="1757" h="2684" extrusionOk="0">
                  <a:moveTo>
                    <a:pt x="33" y="0"/>
                  </a:moveTo>
                  <a:cubicBezTo>
                    <a:pt x="0" y="0"/>
                    <a:pt x="0" y="0"/>
                    <a:pt x="0" y="34"/>
                  </a:cubicBezTo>
                  <a:cubicBezTo>
                    <a:pt x="434" y="968"/>
                    <a:pt x="967" y="1935"/>
                    <a:pt x="1735" y="2669"/>
                  </a:cubicBezTo>
                  <a:cubicBezTo>
                    <a:pt x="1101" y="1802"/>
                    <a:pt x="500" y="968"/>
                    <a:pt x="33" y="0"/>
                  </a:cubicBezTo>
                  <a:close/>
                  <a:moveTo>
                    <a:pt x="1735" y="2669"/>
                  </a:moveTo>
                  <a:cubicBezTo>
                    <a:pt x="1735" y="2680"/>
                    <a:pt x="1738" y="2684"/>
                    <a:pt x="1742" y="2684"/>
                  </a:cubicBezTo>
                  <a:cubicBezTo>
                    <a:pt x="1749" y="2684"/>
                    <a:pt x="1757" y="2669"/>
                    <a:pt x="1735"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3005650" y="4180925"/>
              <a:ext cx="25" cy="875"/>
            </a:xfrm>
            <a:custGeom>
              <a:avLst/>
              <a:gdLst/>
              <a:ahLst/>
              <a:cxnLst/>
              <a:rect l="l" t="t" r="r" b="b"/>
              <a:pathLst>
                <a:path w="1" h="35" extrusionOk="0">
                  <a:moveTo>
                    <a:pt x="1" y="1"/>
                  </a:moveTo>
                  <a:lnTo>
                    <a:pt x="1" y="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2669150" y="4060225"/>
              <a:ext cx="47775" cy="94375"/>
            </a:xfrm>
            <a:custGeom>
              <a:avLst/>
              <a:gdLst/>
              <a:ahLst/>
              <a:cxnLst/>
              <a:rect l="l" t="t" r="r" b="b"/>
              <a:pathLst>
                <a:path w="1911" h="3775" extrusionOk="0">
                  <a:moveTo>
                    <a:pt x="26" y="0"/>
                  </a:moveTo>
                  <a:cubicBezTo>
                    <a:pt x="9" y="0"/>
                    <a:pt x="1" y="9"/>
                    <a:pt x="18" y="25"/>
                  </a:cubicBezTo>
                  <a:cubicBezTo>
                    <a:pt x="284" y="1393"/>
                    <a:pt x="818" y="2761"/>
                    <a:pt x="1819" y="3761"/>
                  </a:cubicBezTo>
                  <a:cubicBezTo>
                    <a:pt x="1837" y="3770"/>
                    <a:pt x="1852" y="3775"/>
                    <a:pt x="1865" y="3775"/>
                  </a:cubicBezTo>
                  <a:cubicBezTo>
                    <a:pt x="1899" y="3775"/>
                    <a:pt x="1910" y="3744"/>
                    <a:pt x="1886" y="3695"/>
                  </a:cubicBezTo>
                  <a:cubicBezTo>
                    <a:pt x="1118" y="2527"/>
                    <a:pt x="418" y="1393"/>
                    <a:pt x="84" y="25"/>
                  </a:cubicBezTo>
                  <a:cubicBezTo>
                    <a:pt x="68" y="9"/>
                    <a:pt x="43" y="0"/>
                    <a:pt x="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2700750" y="4070775"/>
              <a:ext cx="50250" cy="81225"/>
            </a:xfrm>
            <a:custGeom>
              <a:avLst/>
              <a:gdLst/>
              <a:ahLst/>
              <a:cxnLst/>
              <a:rect l="l" t="t" r="r" b="b"/>
              <a:pathLst>
                <a:path w="2010" h="3249" extrusionOk="0">
                  <a:moveTo>
                    <a:pt x="80" y="1"/>
                  </a:moveTo>
                  <a:cubicBezTo>
                    <a:pt x="44" y="1"/>
                    <a:pt x="1" y="29"/>
                    <a:pt x="21" y="70"/>
                  </a:cubicBezTo>
                  <a:cubicBezTo>
                    <a:pt x="121" y="1338"/>
                    <a:pt x="755" y="2672"/>
                    <a:pt x="1923" y="3239"/>
                  </a:cubicBezTo>
                  <a:cubicBezTo>
                    <a:pt x="1935" y="3246"/>
                    <a:pt x="1947" y="3248"/>
                    <a:pt x="1957" y="3248"/>
                  </a:cubicBezTo>
                  <a:cubicBezTo>
                    <a:pt x="1998" y="3248"/>
                    <a:pt x="2010" y="3200"/>
                    <a:pt x="1956" y="3173"/>
                  </a:cubicBezTo>
                  <a:cubicBezTo>
                    <a:pt x="1022" y="2305"/>
                    <a:pt x="255" y="1371"/>
                    <a:pt x="121" y="37"/>
                  </a:cubicBezTo>
                  <a:cubicBezTo>
                    <a:pt x="121" y="12"/>
                    <a:pt x="102"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2749625" y="4097750"/>
              <a:ext cx="35900" cy="51525"/>
            </a:xfrm>
            <a:custGeom>
              <a:avLst/>
              <a:gdLst/>
              <a:ahLst/>
              <a:cxnLst/>
              <a:rect l="l" t="t" r="r" b="b"/>
              <a:pathLst>
                <a:path w="1436" h="2061" extrusionOk="0">
                  <a:moveTo>
                    <a:pt x="34" y="1"/>
                  </a:moveTo>
                  <a:cubicBezTo>
                    <a:pt x="18" y="1"/>
                    <a:pt x="1" y="9"/>
                    <a:pt x="1" y="26"/>
                  </a:cubicBezTo>
                  <a:cubicBezTo>
                    <a:pt x="1" y="493"/>
                    <a:pt x="134" y="893"/>
                    <a:pt x="368" y="1260"/>
                  </a:cubicBezTo>
                  <a:cubicBezTo>
                    <a:pt x="601" y="1593"/>
                    <a:pt x="935" y="1994"/>
                    <a:pt x="1335" y="2060"/>
                  </a:cubicBezTo>
                  <a:cubicBezTo>
                    <a:pt x="1369" y="2060"/>
                    <a:pt x="1435" y="2027"/>
                    <a:pt x="1402" y="1960"/>
                  </a:cubicBezTo>
                  <a:cubicBezTo>
                    <a:pt x="1135" y="1693"/>
                    <a:pt x="801" y="1527"/>
                    <a:pt x="568" y="1193"/>
                  </a:cubicBezTo>
                  <a:cubicBezTo>
                    <a:pt x="301" y="859"/>
                    <a:pt x="134" y="459"/>
                    <a:pt x="68" y="26"/>
                  </a:cubicBezTo>
                  <a:cubicBezTo>
                    <a:pt x="68" y="9"/>
                    <a:pt x="51"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2995050" y="3800325"/>
              <a:ext cx="27300" cy="61025"/>
            </a:xfrm>
            <a:custGeom>
              <a:avLst/>
              <a:gdLst/>
              <a:ahLst/>
              <a:cxnLst/>
              <a:rect l="l" t="t" r="r" b="b"/>
              <a:pathLst>
                <a:path w="1092" h="2441" extrusionOk="0">
                  <a:moveTo>
                    <a:pt x="30" y="0"/>
                  </a:moveTo>
                  <a:cubicBezTo>
                    <a:pt x="10" y="0"/>
                    <a:pt x="1" y="24"/>
                    <a:pt x="24" y="47"/>
                  </a:cubicBezTo>
                  <a:cubicBezTo>
                    <a:pt x="591" y="748"/>
                    <a:pt x="791" y="1515"/>
                    <a:pt x="958" y="2416"/>
                  </a:cubicBezTo>
                  <a:cubicBezTo>
                    <a:pt x="975" y="2432"/>
                    <a:pt x="992" y="2441"/>
                    <a:pt x="1004" y="2441"/>
                  </a:cubicBezTo>
                  <a:cubicBezTo>
                    <a:pt x="1017" y="2441"/>
                    <a:pt x="1025" y="2432"/>
                    <a:pt x="1025" y="2416"/>
                  </a:cubicBezTo>
                  <a:cubicBezTo>
                    <a:pt x="1092" y="1515"/>
                    <a:pt x="625" y="648"/>
                    <a:pt x="58" y="14"/>
                  </a:cubicBezTo>
                  <a:cubicBezTo>
                    <a:pt x="48" y="4"/>
                    <a:pt x="38"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2818850" y="3751525"/>
              <a:ext cx="137625" cy="37475"/>
            </a:xfrm>
            <a:custGeom>
              <a:avLst/>
              <a:gdLst/>
              <a:ahLst/>
              <a:cxnLst/>
              <a:rect l="l" t="t" r="r" b="b"/>
              <a:pathLst>
                <a:path w="5505" h="1499" extrusionOk="0">
                  <a:moveTo>
                    <a:pt x="4187" y="0"/>
                  </a:moveTo>
                  <a:cubicBezTo>
                    <a:pt x="2700" y="0"/>
                    <a:pt x="1197" y="613"/>
                    <a:pt x="34" y="1466"/>
                  </a:cubicBezTo>
                  <a:cubicBezTo>
                    <a:pt x="1" y="1466"/>
                    <a:pt x="34" y="1499"/>
                    <a:pt x="34" y="1499"/>
                  </a:cubicBezTo>
                  <a:cubicBezTo>
                    <a:pt x="1477" y="518"/>
                    <a:pt x="3021" y="211"/>
                    <a:pt x="4685" y="211"/>
                  </a:cubicBezTo>
                  <a:cubicBezTo>
                    <a:pt x="4944" y="211"/>
                    <a:pt x="5206" y="218"/>
                    <a:pt x="5471" y="231"/>
                  </a:cubicBezTo>
                  <a:cubicBezTo>
                    <a:pt x="5504" y="231"/>
                    <a:pt x="5504" y="198"/>
                    <a:pt x="5471" y="165"/>
                  </a:cubicBezTo>
                  <a:cubicBezTo>
                    <a:pt x="5050" y="52"/>
                    <a:pt x="4619" y="0"/>
                    <a:pt x="4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2841375" y="3758125"/>
              <a:ext cx="100100" cy="38750"/>
            </a:xfrm>
            <a:custGeom>
              <a:avLst/>
              <a:gdLst/>
              <a:ahLst/>
              <a:cxnLst/>
              <a:rect l="l" t="t" r="r" b="b"/>
              <a:pathLst>
                <a:path w="4004" h="1550" extrusionOk="0">
                  <a:moveTo>
                    <a:pt x="3224" y="1"/>
                  </a:moveTo>
                  <a:cubicBezTo>
                    <a:pt x="2050" y="1"/>
                    <a:pt x="774" y="728"/>
                    <a:pt x="0" y="1502"/>
                  </a:cubicBezTo>
                  <a:cubicBezTo>
                    <a:pt x="0" y="1525"/>
                    <a:pt x="17" y="1549"/>
                    <a:pt x="38" y="1549"/>
                  </a:cubicBezTo>
                  <a:cubicBezTo>
                    <a:pt x="47" y="1549"/>
                    <a:pt x="57" y="1545"/>
                    <a:pt x="67" y="1535"/>
                  </a:cubicBezTo>
                  <a:cubicBezTo>
                    <a:pt x="634" y="1068"/>
                    <a:pt x="1334" y="701"/>
                    <a:pt x="2035" y="468"/>
                  </a:cubicBezTo>
                  <a:cubicBezTo>
                    <a:pt x="2669" y="268"/>
                    <a:pt x="3303" y="301"/>
                    <a:pt x="3936" y="168"/>
                  </a:cubicBezTo>
                  <a:cubicBezTo>
                    <a:pt x="4003" y="168"/>
                    <a:pt x="4003" y="101"/>
                    <a:pt x="3936" y="101"/>
                  </a:cubicBezTo>
                  <a:cubicBezTo>
                    <a:pt x="3707" y="32"/>
                    <a:pt x="3468" y="1"/>
                    <a:pt x="3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2555325" y="3711050"/>
              <a:ext cx="558750" cy="586575"/>
            </a:xfrm>
            <a:custGeom>
              <a:avLst/>
              <a:gdLst/>
              <a:ahLst/>
              <a:cxnLst/>
              <a:rect l="l" t="t" r="r" b="b"/>
              <a:pathLst>
                <a:path w="22350" h="23463" extrusionOk="0">
                  <a:moveTo>
                    <a:pt x="21116" y="7721"/>
                  </a:moveTo>
                  <a:cubicBezTo>
                    <a:pt x="21116" y="8055"/>
                    <a:pt x="21082" y="8388"/>
                    <a:pt x="20982" y="8689"/>
                  </a:cubicBezTo>
                  <a:cubicBezTo>
                    <a:pt x="20949" y="8889"/>
                    <a:pt x="20882" y="9056"/>
                    <a:pt x="20816" y="9222"/>
                  </a:cubicBezTo>
                  <a:cubicBezTo>
                    <a:pt x="20482" y="9589"/>
                    <a:pt x="20248" y="10023"/>
                    <a:pt x="20015" y="10423"/>
                  </a:cubicBezTo>
                  <a:cubicBezTo>
                    <a:pt x="19948" y="10490"/>
                    <a:pt x="19882" y="10590"/>
                    <a:pt x="19815" y="10657"/>
                  </a:cubicBezTo>
                  <a:cubicBezTo>
                    <a:pt x="19982" y="10256"/>
                    <a:pt x="20148" y="9890"/>
                    <a:pt x="20315" y="9523"/>
                  </a:cubicBezTo>
                  <a:cubicBezTo>
                    <a:pt x="20582" y="8956"/>
                    <a:pt x="20882" y="8355"/>
                    <a:pt x="21116" y="7721"/>
                  </a:cubicBezTo>
                  <a:close/>
                  <a:moveTo>
                    <a:pt x="17560" y="10886"/>
                  </a:moveTo>
                  <a:cubicBezTo>
                    <a:pt x="17860" y="10886"/>
                    <a:pt x="18116" y="11067"/>
                    <a:pt x="18147" y="11557"/>
                  </a:cubicBezTo>
                  <a:cubicBezTo>
                    <a:pt x="18147" y="11858"/>
                    <a:pt x="18047" y="12158"/>
                    <a:pt x="17913" y="12458"/>
                  </a:cubicBezTo>
                  <a:cubicBezTo>
                    <a:pt x="17647" y="11991"/>
                    <a:pt x="17480" y="11491"/>
                    <a:pt x="17480" y="10890"/>
                  </a:cubicBezTo>
                  <a:cubicBezTo>
                    <a:pt x="17507" y="10888"/>
                    <a:pt x="17533" y="10886"/>
                    <a:pt x="17560" y="10886"/>
                  </a:cubicBezTo>
                  <a:close/>
                  <a:moveTo>
                    <a:pt x="15298" y="1287"/>
                  </a:moveTo>
                  <a:cubicBezTo>
                    <a:pt x="15527" y="1287"/>
                    <a:pt x="15754" y="1296"/>
                    <a:pt x="15979" y="1317"/>
                  </a:cubicBezTo>
                  <a:cubicBezTo>
                    <a:pt x="16379" y="1484"/>
                    <a:pt x="16746" y="1750"/>
                    <a:pt x="17113" y="1984"/>
                  </a:cubicBezTo>
                  <a:lnTo>
                    <a:pt x="17080" y="1984"/>
                  </a:lnTo>
                  <a:cubicBezTo>
                    <a:pt x="17073" y="1977"/>
                    <a:pt x="17068" y="1975"/>
                    <a:pt x="17064" y="1975"/>
                  </a:cubicBezTo>
                  <a:cubicBezTo>
                    <a:pt x="17047" y="1975"/>
                    <a:pt x="17053" y="2024"/>
                    <a:pt x="17080" y="2051"/>
                  </a:cubicBezTo>
                  <a:cubicBezTo>
                    <a:pt x="18414" y="2684"/>
                    <a:pt x="19348" y="3985"/>
                    <a:pt x="19715" y="5386"/>
                  </a:cubicBezTo>
                  <a:cubicBezTo>
                    <a:pt x="20082" y="6921"/>
                    <a:pt x="19748" y="8322"/>
                    <a:pt x="19481" y="9823"/>
                  </a:cubicBezTo>
                  <a:cubicBezTo>
                    <a:pt x="19481" y="9839"/>
                    <a:pt x="19490" y="9848"/>
                    <a:pt x="19502" y="9848"/>
                  </a:cubicBezTo>
                  <a:cubicBezTo>
                    <a:pt x="19515" y="9848"/>
                    <a:pt x="19531" y="9839"/>
                    <a:pt x="19548" y="9823"/>
                  </a:cubicBezTo>
                  <a:cubicBezTo>
                    <a:pt x="20482" y="7588"/>
                    <a:pt x="20248" y="4619"/>
                    <a:pt x="18514" y="2918"/>
                  </a:cubicBezTo>
                  <a:lnTo>
                    <a:pt x="18514" y="2918"/>
                  </a:lnTo>
                  <a:cubicBezTo>
                    <a:pt x="19181" y="3318"/>
                    <a:pt x="19681" y="3652"/>
                    <a:pt x="20115" y="4152"/>
                  </a:cubicBezTo>
                  <a:cubicBezTo>
                    <a:pt x="20082" y="4152"/>
                    <a:pt x="20048" y="4185"/>
                    <a:pt x="20082" y="4219"/>
                  </a:cubicBezTo>
                  <a:cubicBezTo>
                    <a:pt x="20449" y="5386"/>
                    <a:pt x="20382" y="6387"/>
                    <a:pt x="20215" y="7555"/>
                  </a:cubicBezTo>
                  <a:cubicBezTo>
                    <a:pt x="20215" y="7610"/>
                    <a:pt x="20245" y="7634"/>
                    <a:pt x="20278" y="7634"/>
                  </a:cubicBezTo>
                  <a:cubicBezTo>
                    <a:pt x="20305" y="7634"/>
                    <a:pt x="20334" y="7618"/>
                    <a:pt x="20349" y="7588"/>
                  </a:cubicBezTo>
                  <a:cubicBezTo>
                    <a:pt x="20816" y="6621"/>
                    <a:pt x="20715" y="5420"/>
                    <a:pt x="20315" y="4452"/>
                  </a:cubicBezTo>
                  <a:lnTo>
                    <a:pt x="20315" y="4452"/>
                  </a:lnTo>
                  <a:cubicBezTo>
                    <a:pt x="20482" y="4719"/>
                    <a:pt x="20649" y="5019"/>
                    <a:pt x="20782" y="5386"/>
                  </a:cubicBezTo>
                  <a:cubicBezTo>
                    <a:pt x="20916" y="5787"/>
                    <a:pt x="21016" y="6187"/>
                    <a:pt x="21082" y="6621"/>
                  </a:cubicBezTo>
                  <a:cubicBezTo>
                    <a:pt x="21049" y="6687"/>
                    <a:pt x="21049" y="6754"/>
                    <a:pt x="21016" y="6821"/>
                  </a:cubicBezTo>
                  <a:cubicBezTo>
                    <a:pt x="20482" y="9022"/>
                    <a:pt x="19081" y="10924"/>
                    <a:pt x="18280" y="12992"/>
                  </a:cubicBezTo>
                  <a:cubicBezTo>
                    <a:pt x="18247" y="12958"/>
                    <a:pt x="18214" y="12925"/>
                    <a:pt x="18180" y="12858"/>
                  </a:cubicBezTo>
                  <a:cubicBezTo>
                    <a:pt x="18581" y="12058"/>
                    <a:pt x="18781" y="10757"/>
                    <a:pt x="17713" y="10623"/>
                  </a:cubicBezTo>
                  <a:cubicBezTo>
                    <a:pt x="17613" y="10590"/>
                    <a:pt x="17547" y="10590"/>
                    <a:pt x="17446" y="10590"/>
                  </a:cubicBezTo>
                  <a:cubicBezTo>
                    <a:pt x="17433" y="10576"/>
                    <a:pt x="17413" y="10568"/>
                    <a:pt x="17393" y="10568"/>
                  </a:cubicBezTo>
                  <a:cubicBezTo>
                    <a:pt x="17364" y="10568"/>
                    <a:pt x="17333" y="10584"/>
                    <a:pt x="17313" y="10623"/>
                  </a:cubicBezTo>
                  <a:cubicBezTo>
                    <a:pt x="16946" y="10690"/>
                    <a:pt x="16613" y="10924"/>
                    <a:pt x="16412" y="11257"/>
                  </a:cubicBezTo>
                  <a:cubicBezTo>
                    <a:pt x="16246" y="11491"/>
                    <a:pt x="16146" y="11758"/>
                    <a:pt x="16012" y="12024"/>
                  </a:cubicBezTo>
                  <a:cubicBezTo>
                    <a:pt x="15712" y="12692"/>
                    <a:pt x="15445" y="13159"/>
                    <a:pt x="14778" y="13559"/>
                  </a:cubicBezTo>
                  <a:cubicBezTo>
                    <a:pt x="14144" y="13959"/>
                    <a:pt x="13777" y="14326"/>
                    <a:pt x="13344" y="14926"/>
                  </a:cubicBezTo>
                  <a:cubicBezTo>
                    <a:pt x="12810" y="15694"/>
                    <a:pt x="12176" y="16161"/>
                    <a:pt x="11409" y="16661"/>
                  </a:cubicBezTo>
                  <a:cubicBezTo>
                    <a:pt x="10441" y="17295"/>
                    <a:pt x="9141" y="18496"/>
                    <a:pt x="9708" y="19797"/>
                  </a:cubicBezTo>
                  <a:cubicBezTo>
                    <a:pt x="9708" y="19797"/>
                    <a:pt x="9708" y="19797"/>
                    <a:pt x="9741" y="19830"/>
                  </a:cubicBezTo>
                  <a:cubicBezTo>
                    <a:pt x="8800" y="20118"/>
                    <a:pt x="7870" y="20307"/>
                    <a:pt x="6920" y="20307"/>
                  </a:cubicBezTo>
                  <a:cubicBezTo>
                    <a:pt x="6219" y="20307"/>
                    <a:pt x="5507" y="20204"/>
                    <a:pt x="4771" y="19963"/>
                  </a:cubicBezTo>
                  <a:cubicBezTo>
                    <a:pt x="2636" y="19263"/>
                    <a:pt x="1302" y="17462"/>
                    <a:pt x="935" y="15260"/>
                  </a:cubicBezTo>
                  <a:cubicBezTo>
                    <a:pt x="735" y="14159"/>
                    <a:pt x="801" y="13025"/>
                    <a:pt x="1001" y="11924"/>
                  </a:cubicBezTo>
                  <a:cubicBezTo>
                    <a:pt x="1168" y="10824"/>
                    <a:pt x="1435" y="9689"/>
                    <a:pt x="1835" y="8655"/>
                  </a:cubicBezTo>
                  <a:cubicBezTo>
                    <a:pt x="1869" y="8555"/>
                    <a:pt x="1902" y="8489"/>
                    <a:pt x="1969" y="8388"/>
                  </a:cubicBezTo>
                  <a:lnTo>
                    <a:pt x="1969" y="8388"/>
                  </a:lnTo>
                  <a:cubicBezTo>
                    <a:pt x="1702" y="8922"/>
                    <a:pt x="1568" y="9523"/>
                    <a:pt x="1568" y="10090"/>
                  </a:cubicBezTo>
                  <a:cubicBezTo>
                    <a:pt x="1568" y="10106"/>
                    <a:pt x="1593" y="10115"/>
                    <a:pt x="1618" y="10115"/>
                  </a:cubicBezTo>
                  <a:cubicBezTo>
                    <a:pt x="1644" y="10115"/>
                    <a:pt x="1669" y="10106"/>
                    <a:pt x="1669" y="10090"/>
                  </a:cubicBezTo>
                  <a:cubicBezTo>
                    <a:pt x="1935" y="8722"/>
                    <a:pt x="2436" y="7721"/>
                    <a:pt x="3403" y="6754"/>
                  </a:cubicBezTo>
                  <a:cubicBezTo>
                    <a:pt x="3703" y="6520"/>
                    <a:pt x="4004" y="6287"/>
                    <a:pt x="4304" y="6053"/>
                  </a:cubicBezTo>
                  <a:cubicBezTo>
                    <a:pt x="4871" y="5620"/>
                    <a:pt x="5438" y="5186"/>
                    <a:pt x="6005" y="4719"/>
                  </a:cubicBezTo>
                  <a:cubicBezTo>
                    <a:pt x="6027" y="4719"/>
                    <a:pt x="6049" y="4734"/>
                    <a:pt x="6082" y="4734"/>
                  </a:cubicBezTo>
                  <a:cubicBezTo>
                    <a:pt x="6098" y="4734"/>
                    <a:pt x="6116" y="4730"/>
                    <a:pt x="6138" y="4719"/>
                  </a:cubicBezTo>
                  <a:cubicBezTo>
                    <a:pt x="6205" y="4686"/>
                    <a:pt x="6305" y="4619"/>
                    <a:pt x="6405" y="4552"/>
                  </a:cubicBezTo>
                  <a:lnTo>
                    <a:pt x="6405" y="4552"/>
                  </a:lnTo>
                  <a:cubicBezTo>
                    <a:pt x="6272" y="4719"/>
                    <a:pt x="6138" y="4919"/>
                    <a:pt x="6038" y="5086"/>
                  </a:cubicBezTo>
                  <a:cubicBezTo>
                    <a:pt x="6015" y="5133"/>
                    <a:pt x="6058" y="5180"/>
                    <a:pt x="6097" y="5180"/>
                  </a:cubicBezTo>
                  <a:cubicBezTo>
                    <a:pt x="6113" y="5180"/>
                    <a:pt x="6129" y="5172"/>
                    <a:pt x="6138" y="5153"/>
                  </a:cubicBezTo>
                  <a:cubicBezTo>
                    <a:pt x="7139" y="4419"/>
                    <a:pt x="8040" y="3618"/>
                    <a:pt x="9007" y="2951"/>
                  </a:cubicBezTo>
                  <a:cubicBezTo>
                    <a:pt x="9808" y="2518"/>
                    <a:pt x="10675" y="2184"/>
                    <a:pt x="11576" y="1917"/>
                  </a:cubicBezTo>
                  <a:cubicBezTo>
                    <a:pt x="12706" y="1578"/>
                    <a:pt x="14028" y="1287"/>
                    <a:pt x="15298" y="1287"/>
                  </a:cubicBezTo>
                  <a:close/>
                  <a:moveTo>
                    <a:pt x="19357" y="16566"/>
                  </a:moveTo>
                  <a:cubicBezTo>
                    <a:pt x="19552" y="16566"/>
                    <a:pt x="19741" y="16624"/>
                    <a:pt x="19915" y="16761"/>
                  </a:cubicBezTo>
                  <a:cubicBezTo>
                    <a:pt x="19948" y="16794"/>
                    <a:pt x="19948" y="16861"/>
                    <a:pt x="19982" y="16961"/>
                  </a:cubicBezTo>
                  <a:cubicBezTo>
                    <a:pt x="20048" y="17228"/>
                    <a:pt x="20082" y="17495"/>
                    <a:pt x="20115" y="17795"/>
                  </a:cubicBezTo>
                  <a:cubicBezTo>
                    <a:pt x="20148" y="18262"/>
                    <a:pt x="20048" y="18729"/>
                    <a:pt x="19982" y="19196"/>
                  </a:cubicBezTo>
                  <a:cubicBezTo>
                    <a:pt x="19748" y="19830"/>
                    <a:pt x="19314" y="20430"/>
                    <a:pt x="18814" y="20864"/>
                  </a:cubicBezTo>
                  <a:cubicBezTo>
                    <a:pt x="18014" y="21598"/>
                    <a:pt x="17146" y="22198"/>
                    <a:pt x="16179" y="22565"/>
                  </a:cubicBezTo>
                  <a:cubicBezTo>
                    <a:pt x="15709" y="22689"/>
                    <a:pt x="15239" y="22758"/>
                    <a:pt x="14755" y="22758"/>
                  </a:cubicBezTo>
                  <a:cubicBezTo>
                    <a:pt x="14587" y="22758"/>
                    <a:pt x="14417" y="22749"/>
                    <a:pt x="14244" y="22732"/>
                  </a:cubicBezTo>
                  <a:cubicBezTo>
                    <a:pt x="14144" y="22632"/>
                    <a:pt x="14111" y="22499"/>
                    <a:pt x="14144" y="22298"/>
                  </a:cubicBezTo>
                  <a:cubicBezTo>
                    <a:pt x="14144" y="21998"/>
                    <a:pt x="14244" y="21798"/>
                    <a:pt x="14378" y="21565"/>
                  </a:cubicBezTo>
                  <a:cubicBezTo>
                    <a:pt x="14544" y="21231"/>
                    <a:pt x="14711" y="20931"/>
                    <a:pt x="14911" y="20631"/>
                  </a:cubicBezTo>
                  <a:cubicBezTo>
                    <a:pt x="15178" y="20264"/>
                    <a:pt x="15478" y="19997"/>
                    <a:pt x="15912" y="19763"/>
                  </a:cubicBezTo>
                  <a:cubicBezTo>
                    <a:pt x="16112" y="19663"/>
                    <a:pt x="16279" y="19596"/>
                    <a:pt x="16446" y="19430"/>
                  </a:cubicBezTo>
                  <a:cubicBezTo>
                    <a:pt x="16879" y="18929"/>
                    <a:pt x="17046" y="18262"/>
                    <a:pt x="17480" y="17762"/>
                  </a:cubicBezTo>
                  <a:cubicBezTo>
                    <a:pt x="17872" y="17318"/>
                    <a:pt x="18653" y="16566"/>
                    <a:pt x="19357" y="16566"/>
                  </a:cubicBezTo>
                  <a:close/>
                  <a:moveTo>
                    <a:pt x="15061" y="0"/>
                  </a:moveTo>
                  <a:cubicBezTo>
                    <a:pt x="14072" y="0"/>
                    <a:pt x="13071" y="355"/>
                    <a:pt x="12176" y="683"/>
                  </a:cubicBezTo>
                  <a:cubicBezTo>
                    <a:pt x="10842" y="1150"/>
                    <a:pt x="9407" y="1884"/>
                    <a:pt x="8173" y="2784"/>
                  </a:cubicBezTo>
                  <a:cubicBezTo>
                    <a:pt x="7573" y="3118"/>
                    <a:pt x="6939" y="3485"/>
                    <a:pt x="6439" y="3952"/>
                  </a:cubicBezTo>
                  <a:cubicBezTo>
                    <a:pt x="6272" y="4085"/>
                    <a:pt x="6138" y="4185"/>
                    <a:pt x="5972" y="4319"/>
                  </a:cubicBezTo>
                  <a:lnTo>
                    <a:pt x="6105" y="4286"/>
                  </a:lnTo>
                  <a:lnTo>
                    <a:pt x="6105" y="4286"/>
                  </a:lnTo>
                  <a:cubicBezTo>
                    <a:pt x="6072" y="4319"/>
                    <a:pt x="6038" y="4352"/>
                    <a:pt x="6038" y="4352"/>
                  </a:cubicBezTo>
                  <a:cubicBezTo>
                    <a:pt x="5538" y="4686"/>
                    <a:pt x="5071" y="5019"/>
                    <a:pt x="4571" y="5353"/>
                  </a:cubicBezTo>
                  <a:cubicBezTo>
                    <a:pt x="3737" y="5987"/>
                    <a:pt x="2769" y="6587"/>
                    <a:pt x="2069" y="7388"/>
                  </a:cubicBezTo>
                  <a:cubicBezTo>
                    <a:pt x="1468" y="8088"/>
                    <a:pt x="1168" y="9022"/>
                    <a:pt x="901" y="9890"/>
                  </a:cubicBezTo>
                  <a:cubicBezTo>
                    <a:pt x="634" y="10824"/>
                    <a:pt x="434" y="11791"/>
                    <a:pt x="334" y="12725"/>
                  </a:cubicBezTo>
                  <a:cubicBezTo>
                    <a:pt x="1" y="16361"/>
                    <a:pt x="1735" y="19930"/>
                    <a:pt x="5538" y="20664"/>
                  </a:cubicBezTo>
                  <a:cubicBezTo>
                    <a:pt x="5993" y="20756"/>
                    <a:pt x="6464" y="20801"/>
                    <a:pt x="6940" y="20801"/>
                  </a:cubicBezTo>
                  <a:cubicBezTo>
                    <a:pt x="8522" y="20801"/>
                    <a:pt x="10160" y="20309"/>
                    <a:pt x="11442" y="19463"/>
                  </a:cubicBezTo>
                  <a:cubicBezTo>
                    <a:pt x="11564" y="19372"/>
                    <a:pt x="11491" y="19225"/>
                    <a:pt x="11377" y="19225"/>
                  </a:cubicBezTo>
                  <a:cubicBezTo>
                    <a:pt x="11365" y="19225"/>
                    <a:pt x="11354" y="19227"/>
                    <a:pt x="11342" y="19230"/>
                  </a:cubicBezTo>
                  <a:cubicBezTo>
                    <a:pt x="10875" y="19430"/>
                    <a:pt x="10375" y="19596"/>
                    <a:pt x="9908" y="19763"/>
                  </a:cubicBezTo>
                  <a:cubicBezTo>
                    <a:pt x="9908" y="19763"/>
                    <a:pt x="9908" y="19730"/>
                    <a:pt x="9908" y="19730"/>
                  </a:cubicBezTo>
                  <a:cubicBezTo>
                    <a:pt x="9641" y="18296"/>
                    <a:pt x="10675" y="17462"/>
                    <a:pt x="11742" y="16694"/>
                  </a:cubicBezTo>
                  <a:cubicBezTo>
                    <a:pt x="12043" y="16494"/>
                    <a:pt x="12309" y="16327"/>
                    <a:pt x="12576" y="16094"/>
                  </a:cubicBezTo>
                  <a:cubicBezTo>
                    <a:pt x="12576" y="16127"/>
                    <a:pt x="12576" y="16161"/>
                    <a:pt x="12610" y="16194"/>
                  </a:cubicBezTo>
                  <a:cubicBezTo>
                    <a:pt x="12877" y="16361"/>
                    <a:pt x="13077" y="16528"/>
                    <a:pt x="13243" y="16761"/>
                  </a:cubicBezTo>
                  <a:cubicBezTo>
                    <a:pt x="13410" y="16961"/>
                    <a:pt x="13510" y="17195"/>
                    <a:pt x="13644" y="17428"/>
                  </a:cubicBezTo>
                  <a:cubicBezTo>
                    <a:pt x="13653" y="17437"/>
                    <a:pt x="13666" y="17441"/>
                    <a:pt x="13682" y="17441"/>
                  </a:cubicBezTo>
                  <a:cubicBezTo>
                    <a:pt x="13724" y="17441"/>
                    <a:pt x="13777" y="17410"/>
                    <a:pt x="13777" y="17362"/>
                  </a:cubicBezTo>
                  <a:cubicBezTo>
                    <a:pt x="13811" y="16794"/>
                    <a:pt x="13210" y="16227"/>
                    <a:pt x="12676" y="16061"/>
                  </a:cubicBezTo>
                  <a:cubicBezTo>
                    <a:pt x="12676" y="16048"/>
                    <a:pt x="12672" y="16041"/>
                    <a:pt x="12666" y="16037"/>
                  </a:cubicBezTo>
                  <a:lnTo>
                    <a:pt x="12666" y="16037"/>
                  </a:lnTo>
                  <a:cubicBezTo>
                    <a:pt x="12822" y="15881"/>
                    <a:pt x="12951" y="15753"/>
                    <a:pt x="13110" y="15594"/>
                  </a:cubicBezTo>
                  <a:cubicBezTo>
                    <a:pt x="13444" y="15193"/>
                    <a:pt x="13644" y="14726"/>
                    <a:pt x="14011" y="14359"/>
                  </a:cubicBezTo>
                  <a:cubicBezTo>
                    <a:pt x="14411" y="13892"/>
                    <a:pt x="14978" y="13726"/>
                    <a:pt x="15412" y="13325"/>
                  </a:cubicBezTo>
                  <a:cubicBezTo>
                    <a:pt x="15745" y="13025"/>
                    <a:pt x="15945" y="12591"/>
                    <a:pt x="16146" y="12191"/>
                  </a:cubicBezTo>
                  <a:lnTo>
                    <a:pt x="16179" y="12091"/>
                  </a:lnTo>
                  <a:cubicBezTo>
                    <a:pt x="16412" y="13025"/>
                    <a:pt x="16746" y="14159"/>
                    <a:pt x="17413" y="14893"/>
                  </a:cubicBezTo>
                  <a:cubicBezTo>
                    <a:pt x="17423" y="14913"/>
                    <a:pt x="17438" y="14921"/>
                    <a:pt x="17455" y="14921"/>
                  </a:cubicBezTo>
                  <a:cubicBezTo>
                    <a:pt x="17494" y="14921"/>
                    <a:pt x="17537" y="14874"/>
                    <a:pt x="17513" y="14826"/>
                  </a:cubicBezTo>
                  <a:cubicBezTo>
                    <a:pt x="17313" y="14393"/>
                    <a:pt x="17046" y="13992"/>
                    <a:pt x="16846" y="13559"/>
                  </a:cubicBezTo>
                  <a:cubicBezTo>
                    <a:pt x="16613" y="13058"/>
                    <a:pt x="16446" y="12558"/>
                    <a:pt x="16312" y="12058"/>
                  </a:cubicBezTo>
                  <a:cubicBezTo>
                    <a:pt x="16289" y="12034"/>
                    <a:pt x="16265" y="12011"/>
                    <a:pt x="16242" y="12011"/>
                  </a:cubicBezTo>
                  <a:cubicBezTo>
                    <a:pt x="16232" y="12011"/>
                    <a:pt x="16222" y="12015"/>
                    <a:pt x="16212" y="12024"/>
                  </a:cubicBezTo>
                  <a:cubicBezTo>
                    <a:pt x="16346" y="11758"/>
                    <a:pt x="16479" y="11491"/>
                    <a:pt x="16713" y="11291"/>
                  </a:cubicBezTo>
                  <a:cubicBezTo>
                    <a:pt x="16813" y="11157"/>
                    <a:pt x="16979" y="11057"/>
                    <a:pt x="17146" y="10990"/>
                  </a:cubicBezTo>
                  <a:lnTo>
                    <a:pt x="17146" y="10990"/>
                  </a:lnTo>
                  <a:cubicBezTo>
                    <a:pt x="16913" y="11858"/>
                    <a:pt x="17413" y="12758"/>
                    <a:pt x="17913" y="13492"/>
                  </a:cubicBezTo>
                  <a:cubicBezTo>
                    <a:pt x="18314" y="13992"/>
                    <a:pt x="18781" y="14459"/>
                    <a:pt x="19148" y="14960"/>
                  </a:cubicBezTo>
                  <a:cubicBezTo>
                    <a:pt x="19448" y="15427"/>
                    <a:pt x="19648" y="15860"/>
                    <a:pt x="19781" y="16327"/>
                  </a:cubicBezTo>
                  <a:cubicBezTo>
                    <a:pt x="19631" y="16252"/>
                    <a:pt x="19471" y="16219"/>
                    <a:pt x="19306" y="16219"/>
                  </a:cubicBezTo>
                  <a:cubicBezTo>
                    <a:pt x="18740" y="16219"/>
                    <a:pt x="18127" y="16607"/>
                    <a:pt x="17713" y="16995"/>
                  </a:cubicBezTo>
                  <a:cubicBezTo>
                    <a:pt x="17246" y="17428"/>
                    <a:pt x="16913" y="17962"/>
                    <a:pt x="16613" y="18529"/>
                  </a:cubicBezTo>
                  <a:cubicBezTo>
                    <a:pt x="16379" y="18963"/>
                    <a:pt x="16179" y="19263"/>
                    <a:pt x="15779" y="19496"/>
                  </a:cubicBezTo>
                  <a:cubicBezTo>
                    <a:pt x="15512" y="19663"/>
                    <a:pt x="15278" y="19763"/>
                    <a:pt x="15078" y="19963"/>
                  </a:cubicBezTo>
                  <a:cubicBezTo>
                    <a:pt x="14444" y="20564"/>
                    <a:pt x="13544" y="21865"/>
                    <a:pt x="13877" y="22799"/>
                  </a:cubicBezTo>
                  <a:cubicBezTo>
                    <a:pt x="13911" y="22932"/>
                    <a:pt x="14011" y="23066"/>
                    <a:pt x="14111" y="23132"/>
                  </a:cubicBezTo>
                  <a:cubicBezTo>
                    <a:pt x="14111" y="23165"/>
                    <a:pt x="14079" y="23197"/>
                    <a:pt x="14108" y="23199"/>
                  </a:cubicBezTo>
                  <a:lnTo>
                    <a:pt x="14108" y="23199"/>
                  </a:lnTo>
                  <a:cubicBezTo>
                    <a:pt x="13044" y="23163"/>
                    <a:pt x="13210" y="21430"/>
                    <a:pt x="13077" y="20664"/>
                  </a:cubicBezTo>
                  <a:cubicBezTo>
                    <a:pt x="12910" y="19997"/>
                    <a:pt x="12676" y="19230"/>
                    <a:pt x="12176" y="18662"/>
                  </a:cubicBezTo>
                  <a:cubicBezTo>
                    <a:pt x="11888" y="18344"/>
                    <a:pt x="11427" y="18156"/>
                    <a:pt x="10998" y="18156"/>
                  </a:cubicBezTo>
                  <a:cubicBezTo>
                    <a:pt x="10483" y="18156"/>
                    <a:pt x="10014" y="18426"/>
                    <a:pt x="9941" y="19063"/>
                  </a:cubicBezTo>
                  <a:cubicBezTo>
                    <a:pt x="9923" y="19134"/>
                    <a:pt x="9963" y="19167"/>
                    <a:pt x="10014" y="19167"/>
                  </a:cubicBezTo>
                  <a:cubicBezTo>
                    <a:pt x="10058" y="19167"/>
                    <a:pt x="10110" y="19143"/>
                    <a:pt x="10141" y="19096"/>
                  </a:cubicBezTo>
                  <a:cubicBezTo>
                    <a:pt x="10266" y="18758"/>
                    <a:pt x="10543" y="18619"/>
                    <a:pt x="10834" y="18619"/>
                  </a:cubicBezTo>
                  <a:cubicBezTo>
                    <a:pt x="11089" y="18619"/>
                    <a:pt x="11356" y="18725"/>
                    <a:pt x="11542" y="18896"/>
                  </a:cubicBezTo>
                  <a:cubicBezTo>
                    <a:pt x="11842" y="19129"/>
                    <a:pt x="12009" y="19463"/>
                    <a:pt x="12143" y="19763"/>
                  </a:cubicBezTo>
                  <a:cubicBezTo>
                    <a:pt x="12443" y="20497"/>
                    <a:pt x="12610" y="21264"/>
                    <a:pt x="12776" y="22032"/>
                  </a:cubicBezTo>
                  <a:cubicBezTo>
                    <a:pt x="12889" y="22568"/>
                    <a:pt x="13289" y="23462"/>
                    <a:pt x="13914" y="23462"/>
                  </a:cubicBezTo>
                  <a:cubicBezTo>
                    <a:pt x="14028" y="23462"/>
                    <a:pt x="14149" y="23433"/>
                    <a:pt x="14278" y="23366"/>
                  </a:cubicBezTo>
                  <a:cubicBezTo>
                    <a:pt x="14442" y="23400"/>
                    <a:pt x="14606" y="23416"/>
                    <a:pt x="14769" y="23416"/>
                  </a:cubicBezTo>
                  <a:cubicBezTo>
                    <a:pt x="15401" y="23416"/>
                    <a:pt x="16016" y="23177"/>
                    <a:pt x="16546" y="22832"/>
                  </a:cubicBezTo>
                  <a:cubicBezTo>
                    <a:pt x="17480" y="22565"/>
                    <a:pt x="18347" y="22098"/>
                    <a:pt x="19048" y="21431"/>
                  </a:cubicBezTo>
                  <a:cubicBezTo>
                    <a:pt x="19415" y="21098"/>
                    <a:pt x="19781" y="20697"/>
                    <a:pt x="20082" y="20264"/>
                  </a:cubicBezTo>
                  <a:cubicBezTo>
                    <a:pt x="20148" y="20264"/>
                    <a:pt x="20215" y="20230"/>
                    <a:pt x="20248" y="20197"/>
                  </a:cubicBezTo>
                  <a:cubicBezTo>
                    <a:pt x="21049" y="19330"/>
                    <a:pt x="21182" y="17795"/>
                    <a:pt x="21016" y="16694"/>
                  </a:cubicBezTo>
                  <a:cubicBezTo>
                    <a:pt x="20782" y="15260"/>
                    <a:pt x="19815" y="14159"/>
                    <a:pt x="19548" y="12758"/>
                  </a:cubicBezTo>
                  <a:cubicBezTo>
                    <a:pt x="19615" y="12558"/>
                    <a:pt x="19715" y="12391"/>
                    <a:pt x="19815" y="12225"/>
                  </a:cubicBezTo>
                  <a:cubicBezTo>
                    <a:pt x="19948" y="12058"/>
                    <a:pt x="20082" y="11858"/>
                    <a:pt x="20215" y="11691"/>
                  </a:cubicBezTo>
                  <a:cubicBezTo>
                    <a:pt x="20715" y="11057"/>
                    <a:pt x="21283" y="10490"/>
                    <a:pt x="21583" y="9756"/>
                  </a:cubicBezTo>
                  <a:cubicBezTo>
                    <a:pt x="22050" y="8622"/>
                    <a:pt x="22116" y="7188"/>
                    <a:pt x="22217" y="6020"/>
                  </a:cubicBezTo>
                  <a:cubicBezTo>
                    <a:pt x="22350" y="3452"/>
                    <a:pt x="20916" y="2651"/>
                    <a:pt x="18881" y="1684"/>
                  </a:cubicBezTo>
                  <a:cubicBezTo>
                    <a:pt x="17647" y="1083"/>
                    <a:pt x="16813" y="149"/>
                    <a:pt x="15412" y="16"/>
                  </a:cubicBezTo>
                  <a:cubicBezTo>
                    <a:pt x="15295" y="5"/>
                    <a:pt x="15178" y="0"/>
                    <a:pt x="15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8">
    <p:spTree>
      <p:nvGrpSpPr>
        <p:cNvPr id="1" name="Shape 2100"/>
        <p:cNvGrpSpPr/>
        <p:nvPr/>
      </p:nvGrpSpPr>
      <p:grpSpPr>
        <a:xfrm>
          <a:off x="0" y="0"/>
          <a:ext cx="0" cy="0"/>
          <a:chOff x="0" y="0"/>
          <a:chExt cx="0" cy="0"/>
        </a:xfrm>
      </p:grpSpPr>
      <p:sp>
        <p:nvSpPr>
          <p:cNvPr id="2101" name="Google Shape;2101;p3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2" name="Google Shape;2102;p33"/>
          <p:cNvGrpSpPr/>
          <p:nvPr/>
        </p:nvGrpSpPr>
        <p:grpSpPr>
          <a:xfrm>
            <a:off x="4293842" y="3716134"/>
            <a:ext cx="556317" cy="1295763"/>
            <a:chOff x="4282175" y="3769050"/>
            <a:chExt cx="593975" cy="1383475"/>
          </a:xfrm>
        </p:grpSpPr>
        <p:sp>
          <p:nvSpPr>
            <p:cNvPr id="2103" name="Google Shape;2103;p3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3"/>
          <p:cNvGrpSpPr/>
          <p:nvPr/>
        </p:nvGrpSpPr>
        <p:grpSpPr>
          <a:xfrm rot="-849943">
            <a:off x="8010633" y="1273676"/>
            <a:ext cx="840282" cy="916103"/>
            <a:chOff x="4535075" y="662075"/>
            <a:chExt cx="1597825" cy="1742000"/>
          </a:xfrm>
        </p:grpSpPr>
        <p:sp>
          <p:nvSpPr>
            <p:cNvPr id="2115" name="Google Shape;2115;p33"/>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3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135" name="Google Shape;2135;p33"/>
          <p:cNvSpPr txBox="1">
            <a:spLocks noGrp="1"/>
          </p:cNvSpPr>
          <p:nvPr>
            <p:ph type="title" idx="2"/>
          </p:nvPr>
        </p:nvSpPr>
        <p:spPr>
          <a:xfrm rot="-8915">
            <a:off x="714296" y="1740897"/>
            <a:ext cx="2313608" cy="416105"/>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36" name="Google Shape;2136;p33"/>
          <p:cNvSpPr txBox="1">
            <a:spLocks noGrp="1"/>
          </p:cNvSpPr>
          <p:nvPr>
            <p:ph type="subTitle" idx="1"/>
          </p:nvPr>
        </p:nvSpPr>
        <p:spPr>
          <a:xfrm rot="-8932">
            <a:off x="714747" y="2170391"/>
            <a:ext cx="2309408" cy="692406"/>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7" name="Google Shape;2137;p33"/>
          <p:cNvSpPr txBox="1">
            <a:spLocks noGrp="1"/>
          </p:cNvSpPr>
          <p:nvPr>
            <p:ph type="title" idx="3"/>
          </p:nvPr>
        </p:nvSpPr>
        <p:spPr>
          <a:xfrm rot="-8915">
            <a:off x="714296" y="2930025"/>
            <a:ext cx="2313608" cy="416105"/>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38" name="Google Shape;2138;p33"/>
          <p:cNvSpPr txBox="1">
            <a:spLocks noGrp="1"/>
          </p:cNvSpPr>
          <p:nvPr>
            <p:ph type="subTitle" idx="4"/>
          </p:nvPr>
        </p:nvSpPr>
        <p:spPr>
          <a:xfrm rot="-8932">
            <a:off x="714747" y="3359371"/>
            <a:ext cx="2309408" cy="692406"/>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9" name="Google Shape;2139;p33"/>
          <p:cNvSpPr txBox="1">
            <a:spLocks noGrp="1"/>
          </p:cNvSpPr>
          <p:nvPr>
            <p:ph type="title" idx="5"/>
          </p:nvPr>
        </p:nvSpPr>
        <p:spPr>
          <a:xfrm rot="-8915">
            <a:off x="6116121" y="1740897"/>
            <a:ext cx="2313608" cy="416105"/>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0" name="Google Shape;2140;p33"/>
          <p:cNvSpPr txBox="1">
            <a:spLocks noGrp="1"/>
          </p:cNvSpPr>
          <p:nvPr>
            <p:ph type="subTitle" idx="6"/>
          </p:nvPr>
        </p:nvSpPr>
        <p:spPr>
          <a:xfrm rot="-8932">
            <a:off x="6116572" y="2170391"/>
            <a:ext cx="2309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1" name="Google Shape;2141;p33"/>
          <p:cNvSpPr txBox="1">
            <a:spLocks noGrp="1"/>
          </p:cNvSpPr>
          <p:nvPr>
            <p:ph type="title" idx="7"/>
          </p:nvPr>
        </p:nvSpPr>
        <p:spPr>
          <a:xfrm rot="-8915">
            <a:off x="6116121" y="2930025"/>
            <a:ext cx="2313608" cy="416105"/>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2" name="Google Shape;2142;p33"/>
          <p:cNvSpPr txBox="1">
            <a:spLocks noGrp="1"/>
          </p:cNvSpPr>
          <p:nvPr>
            <p:ph type="subTitle" idx="8"/>
          </p:nvPr>
        </p:nvSpPr>
        <p:spPr>
          <a:xfrm rot="-8932">
            <a:off x="6116572" y="3359371"/>
            <a:ext cx="2309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143"/>
        <p:cNvGrpSpPr/>
        <p:nvPr/>
      </p:nvGrpSpPr>
      <p:grpSpPr>
        <a:xfrm>
          <a:off x="0" y="0"/>
          <a:ext cx="0" cy="0"/>
          <a:chOff x="0" y="0"/>
          <a:chExt cx="0" cy="0"/>
        </a:xfrm>
      </p:grpSpPr>
      <p:sp>
        <p:nvSpPr>
          <p:cNvPr id="2144" name="Google Shape;2144;p3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146" name="Google Shape;2146;p34"/>
          <p:cNvSpPr txBox="1">
            <a:spLocks noGrp="1"/>
          </p:cNvSpPr>
          <p:nvPr>
            <p:ph type="title" idx="2"/>
          </p:nvPr>
        </p:nvSpPr>
        <p:spPr>
          <a:xfrm rot="-8720">
            <a:off x="8274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7" name="Google Shape;2147;p34"/>
          <p:cNvSpPr txBox="1">
            <a:spLocks noGrp="1"/>
          </p:cNvSpPr>
          <p:nvPr>
            <p:ph type="subTitle" idx="1"/>
          </p:nvPr>
        </p:nvSpPr>
        <p:spPr>
          <a:xfrm rot="-8736">
            <a:off x="8279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8" name="Google Shape;2148;p34"/>
          <p:cNvSpPr txBox="1">
            <a:spLocks noGrp="1"/>
          </p:cNvSpPr>
          <p:nvPr>
            <p:ph type="title" idx="3"/>
          </p:nvPr>
        </p:nvSpPr>
        <p:spPr>
          <a:xfrm rot="-8720">
            <a:off x="338924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9" name="Google Shape;2149;p34"/>
          <p:cNvSpPr txBox="1">
            <a:spLocks noGrp="1"/>
          </p:cNvSpPr>
          <p:nvPr>
            <p:ph type="subTitle" idx="4"/>
          </p:nvPr>
        </p:nvSpPr>
        <p:spPr>
          <a:xfrm rot="-8736">
            <a:off x="338969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0" name="Google Shape;2150;p34"/>
          <p:cNvSpPr txBox="1">
            <a:spLocks noGrp="1"/>
          </p:cNvSpPr>
          <p:nvPr>
            <p:ph type="title" idx="5"/>
          </p:nvPr>
        </p:nvSpPr>
        <p:spPr>
          <a:xfrm rot="-8720">
            <a:off x="59509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1" name="Google Shape;2151;p34"/>
          <p:cNvSpPr txBox="1">
            <a:spLocks noGrp="1"/>
          </p:cNvSpPr>
          <p:nvPr>
            <p:ph type="subTitle" idx="6"/>
          </p:nvPr>
        </p:nvSpPr>
        <p:spPr>
          <a:xfrm rot="-8736">
            <a:off x="59514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2" name="Google Shape;2152;p34"/>
          <p:cNvSpPr txBox="1">
            <a:spLocks noGrp="1"/>
          </p:cNvSpPr>
          <p:nvPr>
            <p:ph type="title" idx="7"/>
          </p:nvPr>
        </p:nvSpPr>
        <p:spPr>
          <a:xfrm rot="-8720">
            <a:off x="8510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3" name="Google Shape;2153;p34"/>
          <p:cNvSpPr txBox="1">
            <a:spLocks noGrp="1"/>
          </p:cNvSpPr>
          <p:nvPr>
            <p:ph type="subTitle" idx="8"/>
          </p:nvPr>
        </p:nvSpPr>
        <p:spPr>
          <a:xfrm rot="-8736">
            <a:off x="8514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4" name="Google Shape;2154;p34"/>
          <p:cNvSpPr txBox="1">
            <a:spLocks noGrp="1"/>
          </p:cNvSpPr>
          <p:nvPr>
            <p:ph type="title" idx="9"/>
          </p:nvPr>
        </p:nvSpPr>
        <p:spPr>
          <a:xfrm rot="-8720">
            <a:off x="341279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5" name="Google Shape;2155;p34"/>
          <p:cNvSpPr txBox="1">
            <a:spLocks noGrp="1"/>
          </p:cNvSpPr>
          <p:nvPr>
            <p:ph type="subTitle" idx="13"/>
          </p:nvPr>
        </p:nvSpPr>
        <p:spPr>
          <a:xfrm rot="-8736">
            <a:off x="341324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6" name="Google Shape;2156;p34"/>
          <p:cNvSpPr txBox="1">
            <a:spLocks noGrp="1"/>
          </p:cNvSpPr>
          <p:nvPr>
            <p:ph type="title" idx="14"/>
          </p:nvPr>
        </p:nvSpPr>
        <p:spPr>
          <a:xfrm rot="-8720">
            <a:off x="59745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7" name="Google Shape;2157;p34"/>
          <p:cNvSpPr txBox="1">
            <a:spLocks noGrp="1"/>
          </p:cNvSpPr>
          <p:nvPr>
            <p:ph type="subTitle" idx="15"/>
          </p:nvPr>
        </p:nvSpPr>
        <p:spPr>
          <a:xfrm rot="-8736">
            <a:off x="59749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158" name="Google Shape;2158;p34"/>
          <p:cNvGrpSpPr/>
          <p:nvPr/>
        </p:nvGrpSpPr>
        <p:grpSpPr>
          <a:xfrm>
            <a:off x="359977" y="2606949"/>
            <a:ext cx="706493" cy="723542"/>
            <a:chOff x="2122525" y="1899275"/>
            <a:chExt cx="795600" cy="814800"/>
          </a:xfrm>
        </p:grpSpPr>
        <p:sp>
          <p:nvSpPr>
            <p:cNvPr id="2159" name="Google Shape;2159;p34"/>
            <p:cNvSpPr/>
            <p:nvPr/>
          </p:nvSpPr>
          <p:spPr>
            <a:xfrm>
              <a:off x="2450250" y="2564775"/>
              <a:ext cx="3375" cy="25050"/>
            </a:xfrm>
            <a:custGeom>
              <a:avLst/>
              <a:gdLst/>
              <a:ahLst/>
              <a:cxnLst/>
              <a:rect l="l" t="t" r="r" b="b"/>
              <a:pathLst>
                <a:path w="135" h="1002" extrusionOk="0">
                  <a:moveTo>
                    <a:pt x="134" y="1"/>
                  </a:moveTo>
                  <a:cubicBezTo>
                    <a:pt x="67" y="334"/>
                    <a:pt x="34" y="668"/>
                    <a:pt x="1" y="1001"/>
                  </a:cubicBezTo>
                  <a:cubicBezTo>
                    <a:pt x="34" y="668"/>
                    <a:pt x="67"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a:off x="2453600" y="2011375"/>
              <a:ext cx="250200" cy="554250"/>
            </a:xfrm>
            <a:custGeom>
              <a:avLst/>
              <a:gdLst/>
              <a:ahLst/>
              <a:cxnLst/>
              <a:rect l="l" t="t" r="r" b="b"/>
              <a:pathLst>
                <a:path w="10008" h="22170" extrusionOk="0">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a:off x="2446925" y="2589800"/>
              <a:ext cx="25875" cy="119275"/>
            </a:xfrm>
            <a:custGeom>
              <a:avLst/>
              <a:gdLst/>
              <a:ahLst/>
              <a:cxnLst/>
              <a:rect l="l" t="t" r="r" b="b"/>
              <a:pathLst>
                <a:path w="1035" h="4771" extrusionOk="0">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a:off x="2321000" y="1998000"/>
              <a:ext cx="182650" cy="710250"/>
            </a:xfrm>
            <a:custGeom>
              <a:avLst/>
              <a:gdLst/>
              <a:ahLst/>
              <a:cxnLst/>
              <a:rect l="l" t="t" r="r" b="b"/>
              <a:pathLst>
                <a:path w="7306" h="28410" extrusionOk="0">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a:off x="2503625" y="2059850"/>
              <a:ext cx="414500" cy="390700"/>
            </a:xfrm>
            <a:custGeom>
              <a:avLst/>
              <a:gdLst/>
              <a:ahLst/>
              <a:cxnLst/>
              <a:rect l="l" t="t" r="r" b="b"/>
              <a:pathLst>
                <a:path w="16580" h="15628" extrusionOk="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a:off x="2436075" y="1899275"/>
              <a:ext cx="70075" cy="126175"/>
            </a:xfrm>
            <a:custGeom>
              <a:avLst/>
              <a:gdLst/>
              <a:ahLst/>
              <a:cxnLst/>
              <a:rect l="l" t="t" r="r" b="b"/>
              <a:pathLst>
                <a:path w="2803" h="5047" extrusionOk="0">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a:off x="2523650" y="1914700"/>
              <a:ext cx="8350" cy="107225"/>
            </a:xfrm>
            <a:custGeom>
              <a:avLst/>
              <a:gdLst/>
              <a:ahLst/>
              <a:cxnLst/>
              <a:rect l="l" t="t" r="r" b="b"/>
              <a:pathLst>
                <a:path w="334" h="4289" extrusionOk="0">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a:off x="2543650" y="1948500"/>
              <a:ext cx="11700" cy="64500"/>
            </a:xfrm>
            <a:custGeom>
              <a:avLst/>
              <a:gdLst/>
              <a:ahLst/>
              <a:cxnLst/>
              <a:rect l="l" t="t" r="r" b="b"/>
              <a:pathLst>
                <a:path w="468" h="2580" extrusionOk="0">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a:off x="2570350" y="1956000"/>
              <a:ext cx="850" cy="21950"/>
            </a:xfrm>
            <a:custGeom>
              <a:avLst/>
              <a:gdLst/>
              <a:ahLst/>
              <a:cxnLst/>
              <a:rect l="l" t="t" r="r" b="b"/>
              <a:pathLst>
                <a:path w="34" h="878" extrusionOk="0">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a:off x="2349350" y="2369650"/>
              <a:ext cx="18375" cy="45050"/>
            </a:xfrm>
            <a:custGeom>
              <a:avLst/>
              <a:gdLst/>
              <a:ahLst/>
              <a:cxnLst/>
              <a:rect l="l" t="t" r="r" b="b"/>
              <a:pathLst>
                <a:path w="735" h="1802" extrusionOk="0">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a:off x="2141700" y="1950375"/>
              <a:ext cx="311825" cy="159925"/>
            </a:xfrm>
            <a:custGeom>
              <a:avLst/>
              <a:gdLst/>
              <a:ahLst/>
              <a:cxnLst/>
              <a:rect l="l" t="t" r="r" b="b"/>
              <a:pathLst>
                <a:path w="12473" h="6397" extrusionOk="0">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a:off x="2234275" y="1992700"/>
              <a:ext cx="125950" cy="20050"/>
            </a:xfrm>
            <a:custGeom>
              <a:avLst/>
              <a:gdLst/>
              <a:ahLst/>
              <a:cxnLst/>
              <a:rect l="l" t="t" r="r" b="b"/>
              <a:pathLst>
                <a:path w="5038" h="802" extrusionOk="0">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a:off x="2247600" y="1979950"/>
              <a:ext cx="102600" cy="21950"/>
            </a:xfrm>
            <a:custGeom>
              <a:avLst/>
              <a:gdLst/>
              <a:ahLst/>
              <a:cxnLst/>
              <a:rect l="l" t="t" r="r" b="b"/>
              <a:pathLst>
                <a:path w="4104" h="878" extrusionOk="0">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4"/>
            <p:cNvSpPr/>
            <p:nvPr/>
          </p:nvSpPr>
          <p:spPr>
            <a:xfrm>
              <a:off x="2511975" y="2058575"/>
              <a:ext cx="161800" cy="339450"/>
            </a:xfrm>
            <a:custGeom>
              <a:avLst/>
              <a:gdLst/>
              <a:ahLst/>
              <a:cxnLst/>
              <a:rect l="l" t="t" r="r" b="b"/>
              <a:pathLst>
                <a:path w="6472" h="13578" extrusionOk="0">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4"/>
            <p:cNvSpPr/>
            <p:nvPr/>
          </p:nvSpPr>
          <p:spPr>
            <a:xfrm>
              <a:off x="2526150" y="2104450"/>
              <a:ext cx="128450" cy="262700"/>
            </a:xfrm>
            <a:custGeom>
              <a:avLst/>
              <a:gdLst/>
              <a:ahLst/>
              <a:cxnLst/>
              <a:rect l="l" t="t" r="r" b="b"/>
              <a:pathLst>
                <a:path w="5138" h="10508" extrusionOk="0">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346850" y="2049400"/>
              <a:ext cx="130950" cy="294400"/>
            </a:xfrm>
            <a:custGeom>
              <a:avLst/>
              <a:gdLst/>
              <a:ahLst/>
              <a:cxnLst/>
              <a:rect l="l" t="t" r="r" b="b"/>
              <a:pathLst>
                <a:path w="5238" h="11776" extrusionOk="0">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369375" y="2254675"/>
              <a:ext cx="18350" cy="80800"/>
            </a:xfrm>
            <a:custGeom>
              <a:avLst/>
              <a:gdLst/>
              <a:ahLst/>
              <a:cxnLst/>
              <a:rect l="l" t="t" r="r" b="b"/>
              <a:pathLst>
                <a:path w="734" h="3232" extrusionOk="0">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385200" y="2272900"/>
              <a:ext cx="17550" cy="87600"/>
            </a:xfrm>
            <a:custGeom>
              <a:avLst/>
              <a:gdLst/>
              <a:ahLst/>
              <a:cxnLst/>
              <a:rect l="l" t="t" r="r" b="b"/>
              <a:pathLst>
                <a:path w="702" h="3504" extrusionOk="0">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405225" y="2298575"/>
              <a:ext cx="9200" cy="54400"/>
            </a:xfrm>
            <a:custGeom>
              <a:avLst/>
              <a:gdLst/>
              <a:ahLst/>
              <a:cxnLst/>
              <a:rect l="l" t="t" r="r" b="b"/>
              <a:pathLst>
                <a:path w="368" h="2176" extrusionOk="0">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424400" y="2329600"/>
              <a:ext cx="25" cy="875"/>
            </a:xfrm>
            <a:custGeom>
              <a:avLst/>
              <a:gdLst/>
              <a:ahLst/>
              <a:cxnLst/>
              <a:rect l="l" t="t" r="r" b="b"/>
              <a:pathLst>
                <a:path w="1" h="35" extrusionOk="0">
                  <a:moveTo>
                    <a:pt x="1" y="34"/>
                  </a:moveTo>
                  <a:cubicBezTo>
                    <a:pt x="1" y="1"/>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431075" y="2306950"/>
              <a:ext cx="4200" cy="47825"/>
            </a:xfrm>
            <a:custGeom>
              <a:avLst/>
              <a:gdLst/>
              <a:ahLst/>
              <a:cxnLst/>
              <a:rect l="l" t="t" r="r" b="b"/>
              <a:pathLst>
                <a:path w="168" h="1913" extrusionOk="0">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448575" y="2341275"/>
              <a:ext cx="875" cy="25"/>
            </a:xfrm>
            <a:custGeom>
              <a:avLst/>
              <a:gdLst/>
              <a:ahLst/>
              <a:cxnLst/>
              <a:rect l="l" t="t" r="r" b="b"/>
              <a:pathLst>
                <a:path w="35" h="1" extrusionOk="0">
                  <a:moveTo>
                    <a:pt x="1" y="1"/>
                  </a:moveTo>
                  <a:cubicBezTo>
                    <a:pt x="34" y="1"/>
                    <a:pt x="1" y="1"/>
                    <a:pt x="34"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457750" y="2362975"/>
              <a:ext cx="25" cy="850"/>
            </a:xfrm>
            <a:custGeom>
              <a:avLst/>
              <a:gdLst/>
              <a:ahLst/>
              <a:cxnLst/>
              <a:rect l="l" t="t" r="r" b="b"/>
              <a:pathLst>
                <a:path w="1" h="34" extrusionOk="0">
                  <a:moveTo>
                    <a:pt x="1" y="34"/>
                  </a:moveTo>
                  <a:cubicBezTo>
                    <a:pt x="1" y="0"/>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496125" y="2150325"/>
              <a:ext cx="120950" cy="236175"/>
            </a:xfrm>
            <a:custGeom>
              <a:avLst/>
              <a:gdLst/>
              <a:ahLst/>
              <a:cxnLst/>
              <a:rect l="l" t="t" r="r" b="b"/>
              <a:pathLst>
                <a:path w="4838" h="9447" extrusionOk="0">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2558675" y="2073600"/>
              <a:ext cx="68225" cy="164300"/>
            </a:xfrm>
            <a:custGeom>
              <a:avLst/>
              <a:gdLst/>
              <a:ahLst/>
              <a:cxnLst/>
              <a:rect l="l" t="t" r="r" b="b"/>
              <a:pathLst>
                <a:path w="2729" h="6572" extrusionOk="0">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2539475" y="2076100"/>
              <a:ext cx="32550" cy="44225"/>
            </a:xfrm>
            <a:custGeom>
              <a:avLst/>
              <a:gdLst/>
              <a:ahLst/>
              <a:cxnLst/>
              <a:rect l="l" t="t" r="r" b="b"/>
              <a:pathLst>
                <a:path w="1302" h="1769" extrusionOk="0">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2396875" y="2047200"/>
              <a:ext cx="91775" cy="24750"/>
            </a:xfrm>
            <a:custGeom>
              <a:avLst/>
              <a:gdLst/>
              <a:ahLst/>
              <a:cxnLst/>
              <a:rect l="l" t="t" r="r" b="b"/>
              <a:pathLst>
                <a:path w="3671" h="990" extrusionOk="0">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2578675" y="2115300"/>
              <a:ext cx="279400" cy="288550"/>
            </a:xfrm>
            <a:custGeom>
              <a:avLst/>
              <a:gdLst/>
              <a:ahLst/>
              <a:cxnLst/>
              <a:rect l="l" t="t" r="r" b="b"/>
              <a:pathLst>
                <a:path w="11176" h="11542" extrusionOk="0">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2670475" y="2098525"/>
              <a:ext cx="138400" cy="271975"/>
            </a:xfrm>
            <a:custGeom>
              <a:avLst/>
              <a:gdLst/>
              <a:ahLst/>
              <a:cxnLst/>
              <a:rect l="l" t="t" r="r" b="b"/>
              <a:pathLst>
                <a:path w="5536" h="10879" extrusionOk="0">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2680425" y="2122800"/>
              <a:ext cx="95075" cy="216850"/>
            </a:xfrm>
            <a:custGeom>
              <a:avLst/>
              <a:gdLst/>
              <a:ahLst/>
              <a:cxnLst/>
              <a:rect l="l" t="t" r="r" b="b"/>
              <a:pathLst>
                <a:path w="3803" h="8674" extrusionOk="0">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2662900" y="2091925"/>
              <a:ext cx="67575" cy="25050"/>
            </a:xfrm>
            <a:custGeom>
              <a:avLst/>
              <a:gdLst/>
              <a:ahLst/>
              <a:cxnLst/>
              <a:rect l="l" t="t" r="r" b="b"/>
              <a:pathLst>
                <a:path w="2703" h="1002" extrusionOk="0">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2524475" y="2040800"/>
              <a:ext cx="84250" cy="33650"/>
            </a:xfrm>
            <a:custGeom>
              <a:avLst/>
              <a:gdLst/>
              <a:ahLst/>
              <a:cxnLst/>
              <a:rect l="l" t="t" r="r" b="b"/>
              <a:pathLst>
                <a:path w="3370" h="1346" extrusionOk="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2409400" y="1931825"/>
              <a:ext cx="168425" cy="105100"/>
            </a:xfrm>
            <a:custGeom>
              <a:avLst/>
              <a:gdLst/>
              <a:ahLst/>
              <a:cxnLst/>
              <a:rect l="l" t="t" r="r" b="b"/>
              <a:pathLst>
                <a:path w="6737" h="4204" extrusionOk="0">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4"/>
            <p:cNvSpPr/>
            <p:nvPr/>
          </p:nvSpPr>
          <p:spPr>
            <a:xfrm>
              <a:off x="2365200" y="2341275"/>
              <a:ext cx="15875" cy="45075"/>
            </a:xfrm>
            <a:custGeom>
              <a:avLst/>
              <a:gdLst/>
              <a:ahLst/>
              <a:cxnLst/>
              <a:rect l="l" t="t" r="r" b="b"/>
              <a:pathLst>
                <a:path w="635" h="1803" extrusionOk="0">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4"/>
            <p:cNvSpPr/>
            <p:nvPr/>
          </p:nvSpPr>
          <p:spPr>
            <a:xfrm>
              <a:off x="2381875" y="2350450"/>
              <a:ext cx="15875" cy="53400"/>
            </a:xfrm>
            <a:custGeom>
              <a:avLst/>
              <a:gdLst/>
              <a:ahLst/>
              <a:cxnLst/>
              <a:rect l="l" t="t" r="r" b="b"/>
              <a:pathLst>
                <a:path w="635" h="2136" extrusionOk="0">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2392725" y="2349625"/>
              <a:ext cx="10850" cy="40050"/>
            </a:xfrm>
            <a:custGeom>
              <a:avLst/>
              <a:gdLst/>
              <a:ahLst/>
              <a:cxnLst/>
              <a:rect l="l" t="t" r="r" b="b"/>
              <a:pathLst>
                <a:path w="434" h="1602" extrusionOk="0">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p:nvPr/>
          </p:nvSpPr>
          <p:spPr>
            <a:xfrm>
              <a:off x="2404400" y="2340450"/>
              <a:ext cx="10850" cy="42550"/>
            </a:xfrm>
            <a:custGeom>
              <a:avLst/>
              <a:gdLst/>
              <a:ahLst/>
              <a:cxnLst/>
              <a:rect l="l" t="t" r="r" b="b"/>
              <a:pathLst>
                <a:path w="434" h="1702" extrusionOk="0">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4"/>
            <p:cNvSpPr/>
            <p:nvPr/>
          </p:nvSpPr>
          <p:spPr>
            <a:xfrm>
              <a:off x="2423575" y="2329600"/>
              <a:ext cx="9075" cy="65250"/>
            </a:xfrm>
            <a:custGeom>
              <a:avLst/>
              <a:gdLst/>
              <a:ahLst/>
              <a:cxnLst/>
              <a:rect l="l" t="t" r="r" b="b"/>
              <a:pathLst>
                <a:path w="363" h="2610" extrusionOk="0">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4"/>
            <p:cNvSpPr/>
            <p:nvPr/>
          </p:nvSpPr>
          <p:spPr>
            <a:xfrm>
              <a:off x="2446075" y="2337950"/>
              <a:ext cx="3375" cy="48275"/>
            </a:xfrm>
            <a:custGeom>
              <a:avLst/>
              <a:gdLst/>
              <a:ahLst/>
              <a:cxnLst/>
              <a:rect l="l" t="t" r="r" b="b"/>
              <a:pathLst>
                <a:path w="135" h="1931" extrusionOk="0">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4"/>
            <p:cNvSpPr/>
            <p:nvPr/>
          </p:nvSpPr>
          <p:spPr>
            <a:xfrm>
              <a:off x="2459425" y="2337875"/>
              <a:ext cx="5025" cy="34525"/>
            </a:xfrm>
            <a:custGeom>
              <a:avLst/>
              <a:gdLst/>
              <a:ahLst/>
              <a:cxnLst/>
              <a:rect l="l" t="t" r="r" b="b"/>
              <a:pathLst>
                <a:path w="201" h="1381" extrusionOk="0">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4"/>
            <p:cNvSpPr/>
            <p:nvPr/>
          </p:nvSpPr>
          <p:spPr>
            <a:xfrm>
              <a:off x="2472775" y="23704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4"/>
            <p:cNvSpPr/>
            <p:nvPr/>
          </p:nvSpPr>
          <p:spPr>
            <a:xfrm>
              <a:off x="2477775" y="2337125"/>
              <a:ext cx="16700" cy="61450"/>
            </a:xfrm>
            <a:custGeom>
              <a:avLst/>
              <a:gdLst/>
              <a:ahLst/>
              <a:cxnLst/>
              <a:rect l="l" t="t" r="r" b="b"/>
              <a:pathLst>
                <a:path w="668" h="2458" extrusionOk="0">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2488625" y="2356300"/>
              <a:ext cx="11700" cy="44800"/>
            </a:xfrm>
            <a:custGeom>
              <a:avLst/>
              <a:gdLst/>
              <a:ahLst/>
              <a:cxnLst/>
              <a:rect l="l" t="t" r="r" b="b"/>
              <a:pathLst>
                <a:path w="468" h="1792" extrusionOk="0">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2501125" y="2367125"/>
              <a:ext cx="12525" cy="38400"/>
            </a:xfrm>
            <a:custGeom>
              <a:avLst/>
              <a:gdLst/>
              <a:ahLst/>
              <a:cxnLst/>
              <a:rect l="l" t="t" r="r" b="b"/>
              <a:pathLst>
                <a:path w="501" h="1536" extrusionOk="0">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2513625" y="2398000"/>
              <a:ext cx="875" cy="850"/>
            </a:xfrm>
            <a:custGeom>
              <a:avLst/>
              <a:gdLst/>
              <a:ahLst/>
              <a:cxnLst/>
              <a:rect l="l" t="t" r="r" b="b"/>
              <a:pathLst>
                <a:path w="35" h="34" extrusionOk="0">
                  <a:moveTo>
                    <a:pt x="34" y="0"/>
                  </a:moveTo>
                  <a:cubicBezTo>
                    <a:pt x="1" y="0"/>
                    <a:pt x="34" y="34"/>
                    <a:pt x="34" y="34"/>
                  </a:cubicBez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2423600" y="2406325"/>
              <a:ext cx="89225" cy="303575"/>
            </a:xfrm>
            <a:custGeom>
              <a:avLst/>
              <a:gdLst/>
              <a:ahLst/>
              <a:cxnLst/>
              <a:rect l="l" t="t" r="r" b="b"/>
              <a:pathLst>
                <a:path w="3569" h="12143" extrusionOk="0">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2431900" y="2401075"/>
              <a:ext cx="64825" cy="313000"/>
            </a:xfrm>
            <a:custGeom>
              <a:avLst/>
              <a:gdLst/>
              <a:ahLst/>
              <a:cxnLst/>
              <a:rect l="l" t="t" r="r" b="b"/>
              <a:pathLst>
                <a:path w="2593" h="12520" extrusionOk="0">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2450300" y="2395025"/>
              <a:ext cx="35850" cy="100525"/>
            </a:xfrm>
            <a:custGeom>
              <a:avLst/>
              <a:gdLst/>
              <a:ahLst/>
              <a:cxnLst/>
              <a:rect l="l" t="t" r="r" b="b"/>
              <a:pathLst>
                <a:path w="1434" h="4021" extrusionOk="0">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49425" y="2444700"/>
              <a:ext cx="2525" cy="5850"/>
            </a:xfrm>
            <a:custGeom>
              <a:avLst/>
              <a:gdLst/>
              <a:ahLst/>
              <a:cxnLst/>
              <a:rect l="l" t="t" r="r" b="b"/>
              <a:pathLst>
                <a:path w="101" h="234" extrusionOk="0">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2444425" y="2037875"/>
              <a:ext cx="74225" cy="10725"/>
            </a:xfrm>
            <a:custGeom>
              <a:avLst/>
              <a:gdLst/>
              <a:ahLst/>
              <a:cxnLst/>
              <a:rect l="l" t="t" r="r" b="b"/>
              <a:pathLst>
                <a:path w="2969" h="429" extrusionOk="0">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2256775" y="2005600"/>
              <a:ext cx="106775" cy="20475"/>
            </a:xfrm>
            <a:custGeom>
              <a:avLst/>
              <a:gdLst/>
              <a:ahLst/>
              <a:cxnLst/>
              <a:rect l="l" t="t" r="r" b="b"/>
              <a:pathLst>
                <a:path w="4271" h="819" extrusionOk="0">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2302650" y="2022725"/>
              <a:ext cx="47550" cy="10875"/>
            </a:xfrm>
            <a:custGeom>
              <a:avLst/>
              <a:gdLst/>
              <a:ahLst/>
              <a:cxnLst/>
              <a:rect l="l" t="t" r="r" b="b"/>
              <a:pathLst>
                <a:path w="1902" h="435" extrusionOk="0">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2289300" y="1969350"/>
              <a:ext cx="105100" cy="30875"/>
            </a:xfrm>
            <a:custGeom>
              <a:avLst/>
              <a:gdLst/>
              <a:ahLst/>
              <a:cxnLst/>
              <a:rect l="l" t="t" r="r" b="b"/>
              <a:pathLst>
                <a:path w="4204" h="1235" extrusionOk="0">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2371025" y="2014375"/>
              <a:ext cx="16700" cy="6900"/>
            </a:xfrm>
            <a:custGeom>
              <a:avLst/>
              <a:gdLst/>
              <a:ahLst/>
              <a:cxnLst/>
              <a:rect l="l" t="t" r="r" b="b"/>
              <a:pathLst>
                <a:path w="668" h="276" extrusionOk="0">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2376025" y="2390475"/>
              <a:ext cx="23375" cy="241875"/>
            </a:xfrm>
            <a:custGeom>
              <a:avLst/>
              <a:gdLst/>
              <a:ahLst/>
              <a:cxnLst/>
              <a:rect l="l" t="t" r="r" b="b"/>
              <a:pathLst>
                <a:path w="935" h="9675" extrusionOk="0">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2386050" y="2398000"/>
              <a:ext cx="14200" cy="56725"/>
            </a:xfrm>
            <a:custGeom>
              <a:avLst/>
              <a:gdLst/>
              <a:ahLst/>
              <a:cxnLst/>
              <a:rect l="l" t="t" r="r" b="b"/>
              <a:pathLst>
                <a:path w="568" h="2269" extrusionOk="0">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2399375" y="2381325"/>
              <a:ext cx="25" cy="850"/>
            </a:xfrm>
            <a:custGeom>
              <a:avLst/>
              <a:gdLst/>
              <a:ahLst/>
              <a:cxnLst/>
              <a:rect l="l" t="t" r="r" b="b"/>
              <a:pathLst>
                <a:path w="1" h="34" extrusionOk="0">
                  <a:moveTo>
                    <a:pt x="1" y="33"/>
                  </a:moveTo>
                  <a:cubicBezTo>
                    <a:pt x="1" y="33"/>
                    <a:pt x="1" y="0"/>
                    <a:pt x="1" y="0"/>
                  </a:cubicBezTo>
                  <a:cubicBezTo>
                    <a:pt x="1" y="0"/>
                    <a:pt x="1" y="33"/>
                    <a:pt x="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2335175" y="2035775"/>
              <a:ext cx="113425" cy="275525"/>
            </a:xfrm>
            <a:custGeom>
              <a:avLst/>
              <a:gdLst/>
              <a:ahLst/>
              <a:cxnLst/>
              <a:rect l="l" t="t" r="r" b="b"/>
              <a:pathLst>
                <a:path w="4537" h="11021" extrusionOk="0">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233425" y="1979350"/>
              <a:ext cx="14200" cy="5875"/>
            </a:xfrm>
            <a:custGeom>
              <a:avLst/>
              <a:gdLst/>
              <a:ahLst/>
              <a:cxnLst/>
              <a:rect l="l" t="t" r="r" b="b"/>
              <a:pathLst>
                <a:path w="568" h="235" extrusionOk="0">
                  <a:moveTo>
                    <a:pt x="568" y="1"/>
                  </a:moveTo>
                  <a:cubicBezTo>
                    <a:pt x="432" y="55"/>
                    <a:pt x="296" y="110"/>
                    <a:pt x="141" y="110"/>
                  </a:cubicBezTo>
                  <a:cubicBezTo>
                    <a:pt x="106" y="110"/>
                    <a:pt x="71" y="107"/>
                    <a:pt x="34" y="101"/>
                  </a:cubicBezTo>
                  <a:cubicBezTo>
                    <a:pt x="1" y="101"/>
                    <a:pt x="1" y="234"/>
                    <a:pt x="34" y="234"/>
                  </a:cubicBezTo>
                  <a:cubicBezTo>
                    <a:pt x="234" y="234"/>
                    <a:pt x="434" y="234"/>
                    <a:pt x="568" y="101"/>
                  </a:cubicBezTo>
                  <a:cubicBezTo>
                    <a:pt x="568" y="101"/>
                    <a:pt x="5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2358525" y="2004375"/>
              <a:ext cx="39225" cy="11700"/>
            </a:xfrm>
            <a:custGeom>
              <a:avLst/>
              <a:gdLst/>
              <a:ahLst/>
              <a:cxnLst/>
              <a:rect l="l" t="t" r="r" b="b"/>
              <a:pathLst>
                <a:path w="1569" h="468" extrusionOk="0">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2536150" y="2371300"/>
              <a:ext cx="60825" cy="59250"/>
            </a:xfrm>
            <a:custGeom>
              <a:avLst/>
              <a:gdLst/>
              <a:ahLst/>
              <a:cxnLst/>
              <a:rect l="l" t="t" r="r" b="b"/>
              <a:pathLst>
                <a:path w="2433" h="2370" extrusionOk="0">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2338500" y="2329600"/>
              <a:ext cx="39225" cy="117475"/>
            </a:xfrm>
            <a:custGeom>
              <a:avLst/>
              <a:gdLst/>
              <a:ahLst/>
              <a:cxnLst/>
              <a:rect l="l" t="t" r="r" b="b"/>
              <a:pathLst>
                <a:path w="1569" h="4699" extrusionOk="0">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2521150" y="2059300"/>
              <a:ext cx="33375" cy="15975"/>
            </a:xfrm>
            <a:custGeom>
              <a:avLst/>
              <a:gdLst/>
              <a:ahLst/>
              <a:cxnLst/>
              <a:rect l="l" t="t" r="r" b="b"/>
              <a:pathLst>
                <a:path w="1335" h="639" extrusionOk="0">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2499450" y="2034275"/>
              <a:ext cx="31725" cy="12650"/>
            </a:xfrm>
            <a:custGeom>
              <a:avLst/>
              <a:gdLst/>
              <a:ahLst/>
              <a:cxnLst/>
              <a:rect l="l" t="t" r="r" b="b"/>
              <a:pathLst>
                <a:path w="1269" h="506" extrusionOk="0">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2647975" y="2064825"/>
              <a:ext cx="103350" cy="63000"/>
            </a:xfrm>
            <a:custGeom>
              <a:avLst/>
              <a:gdLst/>
              <a:ahLst/>
              <a:cxnLst/>
              <a:rect l="l" t="t" r="r" b="b"/>
              <a:pathLst>
                <a:path w="4134" h="2520" extrusionOk="0">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2455250" y="2415475"/>
              <a:ext cx="97600" cy="289425"/>
            </a:xfrm>
            <a:custGeom>
              <a:avLst/>
              <a:gdLst/>
              <a:ahLst/>
              <a:cxnLst/>
              <a:rect l="l" t="t" r="r" b="b"/>
              <a:pathLst>
                <a:path w="3904" h="11577" extrusionOk="0">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2122525" y="1960450"/>
              <a:ext cx="302625" cy="741625"/>
            </a:xfrm>
            <a:custGeom>
              <a:avLst/>
              <a:gdLst/>
              <a:ahLst/>
              <a:cxnLst/>
              <a:rect l="l" t="t" r="r" b="b"/>
              <a:pathLst>
                <a:path w="12105" h="29665" extrusionOk="0">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34"/>
          <p:cNvGrpSpPr/>
          <p:nvPr/>
        </p:nvGrpSpPr>
        <p:grpSpPr>
          <a:xfrm rot="664913">
            <a:off x="8370588" y="3771291"/>
            <a:ext cx="425179" cy="1343875"/>
            <a:chOff x="4895550" y="2860525"/>
            <a:chExt cx="725150" cy="2292000"/>
          </a:xfrm>
        </p:grpSpPr>
        <p:sp>
          <p:nvSpPr>
            <p:cNvPr id="2227" name="Google Shape;2227;p3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17">
    <p:spTree>
      <p:nvGrpSpPr>
        <p:cNvPr id="1" name="Shape 2258"/>
        <p:cNvGrpSpPr/>
        <p:nvPr/>
      </p:nvGrpSpPr>
      <p:grpSpPr>
        <a:xfrm>
          <a:off x="0" y="0"/>
          <a:ext cx="0" cy="0"/>
          <a:chOff x="0" y="0"/>
          <a:chExt cx="0" cy="0"/>
        </a:xfrm>
      </p:grpSpPr>
      <p:sp>
        <p:nvSpPr>
          <p:cNvPr id="2259" name="Google Shape;2259;p35"/>
          <p:cNvSpPr txBox="1">
            <a:spLocks noGrp="1"/>
          </p:cNvSpPr>
          <p:nvPr>
            <p:ph type="title"/>
          </p:nvPr>
        </p:nvSpPr>
        <p:spPr>
          <a:xfrm>
            <a:off x="4271600" y="967975"/>
            <a:ext cx="4159200" cy="66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5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0" name="Google Shape;2260;p35"/>
          <p:cNvSpPr txBox="1">
            <a:spLocks noGrp="1"/>
          </p:cNvSpPr>
          <p:nvPr>
            <p:ph type="subTitle" idx="1"/>
          </p:nvPr>
        </p:nvSpPr>
        <p:spPr>
          <a:xfrm>
            <a:off x="4667200" y="1815000"/>
            <a:ext cx="3763500" cy="9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61" name="Google Shape;2261;p35"/>
          <p:cNvSpPr txBox="1"/>
          <p:nvPr/>
        </p:nvSpPr>
        <p:spPr>
          <a:xfrm>
            <a:off x="4705875" y="3347900"/>
            <a:ext cx="3702900" cy="792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2"/>
                </a:solidFill>
                <a:latin typeface="Chivo"/>
                <a:ea typeface="Chivo"/>
                <a:cs typeface="Chivo"/>
                <a:sym typeface="Chivo"/>
              </a:rPr>
              <a:t>CREDITS: This presentation template was created by </a:t>
            </a:r>
            <a:r>
              <a:rPr lang="en" sz="1200" b="1">
                <a:solidFill>
                  <a:schemeClr val="lt2"/>
                </a:solidFill>
                <a:uFill>
                  <a:noFill/>
                </a:uFill>
                <a:latin typeface="Chivo"/>
                <a:ea typeface="Chivo"/>
                <a:cs typeface="Chivo"/>
                <a:sym typeface="Chiv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2"/>
                </a:solidFill>
                <a:latin typeface="Chivo"/>
                <a:ea typeface="Chivo"/>
                <a:cs typeface="Chivo"/>
                <a:sym typeface="Chivo"/>
              </a:rPr>
              <a:t>, including icons by </a:t>
            </a:r>
            <a:r>
              <a:rPr lang="en" sz="1200" b="1">
                <a:solidFill>
                  <a:schemeClr val="lt2"/>
                </a:solidFill>
                <a:uFill>
                  <a:noFill/>
                </a:uFill>
                <a:latin typeface="Chivo"/>
                <a:ea typeface="Chivo"/>
                <a:cs typeface="Chivo"/>
                <a:sym typeface="Chiv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2"/>
                </a:solidFill>
                <a:latin typeface="Chivo"/>
                <a:ea typeface="Chivo"/>
                <a:cs typeface="Chivo"/>
                <a:sym typeface="Chivo"/>
              </a:rPr>
              <a:t>, infographics &amp; images by </a:t>
            </a:r>
            <a:r>
              <a:rPr lang="en" sz="1200" b="1">
                <a:solidFill>
                  <a:schemeClr val="lt2"/>
                </a:solidFill>
                <a:uFill>
                  <a:noFill/>
                </a:uFill>
                <a:latin typeface="Chivo"/>
                <a:ea typeface="Chivo"/>
                <a:cs typeface="Chivo"/>
                <a:sym typeface="Chiv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lt2"/>
                </a:solidFill>
                <a:latin typeface="Chivo"/>
                <a:ea typeface="Chivo"/>
                <a:cs typeface="Chivo"/>
                <a:sym typeface="Chivo"/>
              </a:rPr>
              <a:t> </a:t>
            </a:r>
            <a:endParaRPr sz="1200">
              <a:solidFill>
                <a:schemeClr val="lt2"/>
              </a:solidFill>
              <a:latin typeface="Chivo"/>
              <a:ea typeface="Chivo"/>
              <a:cs typeface="Chivo"/>
              <a:sym typeface="Chivo"/>
            </a:endParaRPr>
          </a:p>
        </p:txBody>
      </p:sp>
      <p:grpSp>
        <p:nvGrpSpPr>
          <p:cNvPr id="2262" name="Google Shape;2262;p35"/>
          <p:cNvGrpSpPr/>
          <p:nvPr/>
        </p:nvGrpSpPr>
        <p:grpSpPr>
          <a:xfrm rot="-1268789">
            <a:off x="4152624" y="3413969"/>
            <a:ext cx="465338" cy="1470804"/>
            <a:chOff x="4895550" y="2860525"/>
            <a:chExt cx="725150" cy="2292000"/>
          </a:xfrm>
        </p:grpSpPr>
        <p:sp>
          <p:nvSpPr>
            <p:cNvPr id="2263" name="Google Shape;2263;p3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35"/>
          <p:cNvGrpSpPr/>
          <p:nvPr/>
        </p:nvGrpSpPr>
        <p:grpSpPr>
          <a:xfrm rot="-3962319">
            <a:off x="4372409" y="118450"/>
            <a:ext cx="729706" cy="906106"/>
            <a:chOff x="7347925" y="1220938"/>
            <a:chExt cx="1422700" cy="1766625"/>
          </a:xfrm>
        </p:grpSpPr>
        <p:sp>
          <p:nvSpPr>
            <p:cNvPr id="2295" name="Google Shape;2295;p35"/>
            <p:cNvSpPr/>
            <p:nvPr/>
          </p:nvSpPr>
          <p:spPr>
            <a:xfrm>
              <a:off x="7347925" y="1220938"/>
              <a:ext cx="1422700" cy="1766625"/>
            </a:xfrm>
            <a:custGeom>
              <a:avLst/>
              <a:gdLst/>
              <a:ahLst/>
              <a:cxnLst/>
              <a:rect l="l" t="t" r="r" b="b"/>
              <a:pathLst>
                <a:path w="56908" h="70665" extrusionOk="0">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5"/>
            <p:cNvSpPr/>
            <p:nvPr/>
          </p:nvSpPr>
          <p:spPr>
            <a:xfrm>
              <a:off x="8108475" y="1991663"/>
              <a:ext cx="90925" cy="50900"/>
            </a:xfrm>
            <a:custGeom>
              <a:avLst/>
              <a:gdLst/>
              <a:ahLst/>
              <a:cxnLst/>
              <a:rect l="l" t="t" r="r" b="b"/>
              <a:pathLst>
                <a:path w="3637" h="2036" extrusionOk="0">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5"/>
            <p:cNvSpPr/>
            <p:nvPr/>
          </p:nvSpPr>
          <p:spPr>
            <a:xfrm>
              <a:off x="7892475" y="1896588"/>
              <a:ext cx="15050" cy="48400"/>
            </a:xfrm>
            <a:custGeom>
              <a:avLst/>
              <a:gdLst/>
              <a:ahLst/>
              <a:cxnLst/>
              <a:rect l="l" t="t" r="r" b="b"/>
              <a:pathLst>
                <a:path w="602" h="1936" extrusionOk="0">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5"/>
            <p:cNvSpPr/>
            <p:nvPr/>
          </p:nvSpPr>
          <p:spPr>
            <a:xfrm>
              <a:off x="8338625" y="1609713"/>
              <a:ext cx="25050" cy="4200"/>
            </a:xfrm>
            <a:custGeom>
              <a:avLst/>
              <a:gdLst/>
              <a:ahLst/>
              <a:cxnLst/>
              <a:rect l="l" t="t" r="r" b="b"/>
              <a:pathLst>
                <a:path w="1002" h="168" extrusionOk="0">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5"/>
            <p:cNvSpPr/>
            <p:nvPr/>
          </p:nvSpPr>
          <p:spPr>
            <a:xfrm>
              <a:off x="8057600" y="2432813"/>
              <a:ext cx="16700" cy="6700"/>
            </a:xfrm>
            <a:custGeom>
              <a:avLst/>
              <a:gdLst/>
              <a:ahLst/>
              <a:cxnLst/>
              <a:rect l="l" t="t" r="r" b="b"/>
              <a:pathLst>
                <a:path w="668" h="268" extrusionOk="0">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5"/>
            <p:cNvSpPr/>
            <p:nvPr/>
          </p:nvSpPr>
          <p:spPr>
            <a:xfrm>
              <a:off x="8419525" y="1374538"/>
              <a:ext cx="161800" cy="233525"/>
            </a:xfrm>
            <a:custGeom>
              <a:avLst/>
              <a:gdLst/>
              <a:ahLst/>
              <a:cxnLst/>
              <a:rect l="l" t="t" r="r" b="b"/>
              <a:pathLst>
                <a:path w="6472" h="9341" extrusionOk="0">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5"/>
            <p:cNvSpPr/>
            <p:nvPr/>
          </p:nvSpPr>
          <p:spPr>
            <a:xfrm>
              <a:off x="8148500" y="1323413"/>
              <a:ext cx="252700" cy="41150"/>
            </a:xfrm>
            <a:custGeom>
              <a:avLst/>
              <a:gdLst/>
              <a:ahLst/>
              <a:cxnLst/>
              <a:rect l="l" t="t" r="r" b="b"/>
              <a:pathLst>
                <a:path w="10108" h="1646" extrusionOk="0">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5"/>
            <p:cNvSpPr/>
            <p:nvPr/>
          </p:nvSpPr>
          <p:spPr>
            <a:xfrm>
              <a:off x="8467900" y="1654738"/>
              <a:ext cx="105925" cy="211850"/>
            </a:xfrm>
            <a:custGeom>
              <a:avLst/>
              <a:gdLst/>
              <a:ahLst/>
              <a:cxnLst/>
              <a:rect l="l" t="t" r="r" b="b"/>
              <a:pathLst>
                <a:path w="4237" h="8474" extrusionOk="0">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5"/>
            <p:cNvSpPr/>
            <p:nvPr/>
          </p:nvSpPr>
          <p:spPr>
            <a:xfrm>
              <a:off x="8492075" y="1625563"/>
              <a:ext cx="71750" cy="189325"/>
            </a:xfrm>
            <a:custGeom>
              <a:avLst/>
              <a:gdLst/>
              <a:ahLst/>
              <a:cxnLst/>
              <a:rect l="l" t="t" r="r" b="b"/>
              <a:pathLst>
                <a:path w="2870" h="7573" extrusionOk="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5"/>
            <p:cNvSpPr/>
            <p:nvPr/>
          </p:nvSpPr>
          <p:spPr>
            <a:xfrm>
              <a:off x="8231050" y="1830713"/>
              <a:ext cx="122625" cy="20600"/>
            </a:xfrm>
            <a:custGeom>
              <a:avLst/>
              <a:gdLst/>
              <a:ahLst/>
              <a:cxnLst/>
              <a:rect l="l" t="t" r="r" b="b"/>
              <a:pathLst>
                <a:path w="4905" h="824" extrusionOk="0">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5"/>
            <p:cNvSpPr/>
            <p:nvPr/>
          </p:nvSpPr>
          <p:spPr>
            <a:xfrm>
              <a:off x="8037575" y="1462113"/>
              <a:ext cx="71750" cy="97600"/>
            </a:xfrm>
            <a:custGeom>
              <a:avLst/>
              <a:gdLst/>
              <a:ahLst/>
              <a:cxnLst/>
              <a:rect l="l" t="t" r="r" b="b"/>
              <a:pathLst>
                <a:path w="2870" h="3904" extrusionOk="0">
                  <a:moveTo>
                    <a:pt x="2870" y="0"/>
                  </a:moveTo>
                  <a:cubicBezTo>
                    <a:pt x="1936" y="401"/>
                    <a:pt x="134" y="2969"/>
                    <a:pt x="1" y="3903"/>
                  </a:cubicBezTo>
                  <a:cubicBezTo>
                    <a:pt x="768" y="2436"/>
                    <a:pt x="1736" y="1135"/>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5"/>
            <p:cNvSpPr/>
            <p:nvPr/>
          </p:nvSpPr>
          <p:spPr>
            <a:xfrm>
              <a:off x="8061775" y="1480463"/>
              <a:ext cx="55900" cy="85925"/>
            </a:xfrm>
            <a:custGeom>
              <a:avLst/>
              <a:gdLst/>
              <a:ahLst/>
              <a:cxnLst/>
              <a:rect l="l" t="t" r="r" b="b"/>
              <a:pathLst>
                <a:path w="2236" h="3437" extrusionOk="0">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5"/>
            <p:cNvSpPr/>
            <p:nvPr/>
          </p:nvSpPr>
          <p:spPr>
            <a:xfrm>
              <a:off x="8121825" y="1367038"/>
              <a:ext cx="69225" cy="30875"/>
            </a:xfrm>
            <a:custGeom>
              <a:avLst/>
              <a:gdLst/>
              <a:ahLst/>
              <a:cxnLst/>
              <a:rect l="l" t="t" r="r" b="b"/>
              <a:pathLst>
                <a:path w="2769" h="1235" extrusionOk="0">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5"/>
            <p:cNvSpPr/>
            <p:nvPr/>
          </p:nvSpPr>
          <p:spPr>
            <a:xfrm>
              <a:off x="8308625" y="1350338"/>
              <a:ext cx="115100" cy="44250"/>
            </a:xfrm>
            <a:custGeom>
              <a:avLst/>
              <a:gdLst/>
              <a:ahLst/>
              <a:cxnLst/>
              <a:rect l="l" t="t" r="r" b="b"/>
              <a:pathLst>
                <a:path w="4604" h="1770" extrusionOk="0">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5"/>
            <p:cNvSpPr/>
            <p:nvPr/>
          </p:nvSpPr>
          <p:spPr>
            <a:xfrm>
              <a:off x="7998400" y="1412088"/>
              <a:ext cx="70900" cy="89250"/>
            </a:xfrm>
            <a:custGeom>
              <a:avLst/>
              <a:gdLst/>
              <a:ahLst/>
              <a:cxnLst/>
              <a:rect l="l" t="t" r="r" b="b"/>
              <a:pathLst>
                <a:path w="2836" h="3570" extrusionOk="0">
                  <a:moveTo>
                    <a:pt x="2836" y="0"/>
                  </a:moveTo>
                  <a:cubicBezTo>
                    <a:pt x="1768" y="1067"/>
                    <a:pt x="667" y="2168"/>
                    <a:pt x="0" y="3569"/>
                  </a:cubicBezTo>
                  <a:cubicBezTo>
                    <a:pt x="801" y="2268"/>
                    <a:pt x="1835" y="1134"/>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5"/>
            <p:cNvSpPr/>
            <p:nvPr/>
          </p:nvSpPr>
          <p:spPr>
            <a:xfrm>
              <a:off x="8346975" y="1693938"/>
              <a:ext cx="50050" cy="36350"/>
            </a:xfrm>
            <a:custGeom>
              <a:avLst/>
              <a:gdLst/>
              <a:ahLst/>
              <a:cxnLst/>
              <a:rect l="l" t="t" r="r" b="b"/>
              <a:pathLst>
                <a:path w="2002" h="1454" extrusionOk="0">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5"/>
            <p:cNvSpPr/>
            <p:nvPr/>
          </p:nvSpPr>
          <p:spPr>
            <a:xfrm>
              <a:off x="8078450" y="1350363"/>
              <a:ext cx="69250" cy="35875"/>
            </a:xfrm>
            <a:custGeom>
              <a:avLst/>
              <a:gdLst/>
              <a:ahLst/>
              <a:cxnLst/>
              <a:rect l="l" t="t" r="r" b="b"/>
              <a:pathLst>
                <a:path w="2770" h="1435" extrusionOk="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5"/>
            <p:cNvSpPr/>
            <p:nvPr/>
          </p:nvSpPr>
          <p:spPr>
            <a:xfrm>
              <a:off x="8137650" y="1721463"/>
              <a:ext cx="41725" cy="42550"/>
            </a:xfrm>
            <a:custGeom>
              <a:avLst/>
              <a:gdLst/>
              <a:ahLst/>
              <a:cxnLst/>
              <a:rect l="l" t="t" r="r" b="b"/>
              <a:pathLst>
                <a:path w="1669" h="1702" extrusionOk="0">
                  <a:moveTo>
                    <a:pt x="1" y="1"/>
                  </a:moveTo>
                  <a:cubicBezTo>
                    <a:pt x="368" y="768"/>
                    <a:pt x="901" y="1335"/>
                    <a:pt x="1669" y="1702"/>
                  </a:cubicBezTo>
                  <a:cubicBezTo>
                    <a:pt x="1068" y="1168"/>
                    <a:pt x="468" y="6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5"/>
            <p:cNvSpPr/>
            <p:nvPr/>
          </p:nvSpPr>
          <p:spPr>
            <a:xfrm>
              <a:off x="8020075" y="1463788"/>
              <a:ext cx="44225" cy="61725"/>
            </a:xfrm>
            <a:custGeom>
              <a:avLst/>
              <a:gdLst/>
              <a:ahLst/>
              <a:cxnLst/>
              <a:rect l="l" t="t" r="r" b="b"/>
              <a:pathLst>
                <a:path w="1769" h="2469" extrusionOk="0">
                  <a:moveTo>
                    <a:pt x="1768" y="0"/>
                  </a:moveTo>
                  <a:cubicBezTo>
                    <a:pt x="1035" y="701"/>
                    <a:pt x="467" y="1501"/>
                    <a:pt x="0" y="2469"/>
                  </a:cubicBezTo>
                  <a:cubicBezTo>
                    <a:pt x="634" y="1601"/>
                    <a:pt x="1201" y="801"/>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5"/>
            <p:cNvSpPr/>
            <p:nvPr/>
          </p:nvSpPr>
          <p:spPr>
            <a:xfrm>
              <a:off x="8135150" y="1380388"/>
              <a:ext cx="52575" cy="25875"/>
            </a:xfrm>
            <a:custGeom>
              <a:avLst/>
              <a:gdLst/>
              <a:ahLst/>
              <a:cxnLst/>
              <a:rect l="l" t="t" r="r" b="b"/>
              <a:pathLst>
                <a:path w="2103" h="1035" extrusionOk="0">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5"/>
            <p:cNvSpPr/>
            <p:nvPr/>
          </p:nvSpPr>
          <p:spPr>
            <a:xfrm>
              <a:off x="8100975" y="1510488"/>
              <a:ext cx="30025" cy="40875"/>
            </a:xfrm>
            <a:custGeom>
              <a:avLst/>
              <a:gdLst/>
              <a:ahLst/>
              <a:cxnLst/>
              <a:rect l="l" t="t" r="r" b="b"/>
              <a:pathLst>
                <a:path w="1201" h="1635" extrusionOk="0">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5"/>
            <p:cNvSpPr/>
            <p:nvPr/>
          </p:nvSpPr>
          <p:spPr>
            <a:xfrm>
              <a:off x="8448725" y="1424588"/>
              <a:ext cx="43375" cy="50050"/>
            </a:xfrm>
            <a:custGeom>
              <a:avLst/>
              <a:gdLst/>
              <a:ahLst/>
              <a:cxnLst/>
              <a:rect l="l" t="t" r="r" b="b"/>
              <a:pathLst>
                <a:path w="1735" h="2002" extrusionOk="0">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5"/>
            <p:cNvSpPr/>
            <p:nvPr/>
          </p:nvSpPr>
          <p:spPr>
            <a:xfrm>
              <a:off x="8191025" y="1331913"/>
              <a:ext cx="65075" cy="5125"/>
            </a:xfrm>
            <a:custGeom>
              <a:avLst/>
              <a:gdLst/>
              <a:ahLst/>
              <a:cxnLst/>
              <a:rect l="l" t="t" r="r" b="b"/>
              <a:pathLst>
                <a:path w="2603" h="205" extrusionOk="0">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5"/>
            <p:cNvSpPr/>
            <p:nvPr/>
          </p:nvSpPr>
          <p:spPr>
            <a:xfrm>
              <a:off x="8060925" y="1638063"/>
              <a:ext cx="12550" cy="42575"/>
            </a:xfrm>
            <a:custGeom>
              <a:avLst/>
              <a:gdLst/>
              <a:ahLst/>
              <a:cxnLst/>
              <a:rect l="l" t="t" r="r" b="b"/>
              <a:pathLst>
                <a:path w="502" h="1703" extrusionOk="0">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5"/>
            <p:cNvSpPr/>
            <p:nvPr/>
          </p:nvSpPr>
          <p:spPr>
            <a:xfrm>
              <a:off x="8064275" y="1460438"/>
              <a:ext cx="25875" cy="30050"/>
            </a:xfrm>
            <a:custGeom>
              <a:avLst/>
              <a:gdLst/>
              <a:ahLst/>
              <a:cxnLst/>
              <a:rect l="l" t="t" r="r" b="b"/>
              <a:pathLst>
                <a:path w="1035" h="1202" extrusionOk="0">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5"/>
            <p:cNvSpPr/>
            <p:nvPr/>
          </p:nvSpPr>
          <p:spPr>
            <a:xfrm>
              <a:off x="8171025" y="1344538"/>
              <a:ext cx="37550" cy="9200"/>
            </a:xfrm>
            <a:custGeom>
              <a:avLst/>
              <a:gdLst/>
              <a:ahLst/>
              <a:cxnLst/>
              <a:rect l="l" t="t" r="r" b="b"/>
              <a:pathLst>
                <a:path w="1502" h="368" extrusionOk="0">
                  <a:moveTo>
                    <a:pt x="1501" y="0"/>
                  </a:moveTo>
                  <a:cubicBezTo>
                    <a:pt x="834" y="0"/>
                    <a:pt x="300" y="134"/>
                    <a:pt x="0" y="367"/>
                  </a:cubicBezTo>
                  <a:cubicBezTo>
                    <a:pt x="534" y="234"/>
                    <a:pt x="1034" y="1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5"/>
            <p:cNvSpPr/>
            <p:nvPr/>
          </p:nvSpPr>
          <p:spPr>
            <a:xfrm>
              <a:off x="8106800" y="1495463"/>
              <a:ext cx="21700" cy="26725"/>
            </a:xfrm>
            <a:custGeom>
              <a:avLst/>
              <a:gdLst/>
              <a:ahLst/>
              <a:cxnLst/>
              <a:rect l="l" t="t" r="r" b="b"/>
              <a:pathLst>
                <a:path w="868" h="1069" extrusionOk="0">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5"/>
            <p:cNvSpPr/>
            <p:nvPr/>
          </p:nvSpPr>
          <p:spPr>
            <a:xfrm>
              <a:off x="8037575" y="1450438"/>
              <a:ext cx="22550" cy="26700"/>
            </a:xfrm>
            <a:custGeom>
              <a:avLst/>
              <a:gdLst/>
              <a:ahLst/>
              <a:cxnLst/>
              <a:rect l="l" t="t" r="r" b="b"/>
              <a:pathLst>
                <a:path w="902" h="1068" extrusionOk="0">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5"/>
            <p:cNvSpPr/>
            <p:nvPr/>
          </p:nvSpPr>
          <p:spPr>
            <a:xfrm>
              <a:off x="7990050" y="1530488"/>
              <a:ext cx="10025" cy="26725"/>
            </a:xfrm>
            <a:custGeom>
              <a:avLst/>
              <a:gdLst/>
              <a:ahLst/>
              <a:cxnLst/>
              <a:rect l="l" t="t" r="r" b="b"/>
              <a:pathLst>
                <a:path w="401" h="1069" extrusionOk="0">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5"/>
            <p:cNvSpPr/>
            <p:nvPr/>
          </p:nvSpPr>
          <p:spPr>
            <a:xfrm>
              <a:off x="8034250" y="1635563"/>
              <a:ext cx="8375" cy="24225"/>
            </a:xfrm>
            <a:custGeom>
              <a:avLst/>
              <a:gdLst/>
              <a:ahLst/>
              <a:cxnLst/>
              <a:rect l="l" t="t" r="r" b="b"/>
              <a:pathLst>
                <a:path w="335" h="969" extrusionOk="0">
                  <a:moveTo>
                    <a:pt x="134" y="1"/>
                  </a:moveTo>
                  <a:cubicBezTo>
                    <a:pt x="1" y="301"/>
                    <a:pt x="67" y="701"/>
                    <a:pt x="334" y="968"/>
                  </a:cubicBezTo>
                  <a:cubicBezTo>
                    <a:pt x="267" y="635"/>
                    <a:pt x="201"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5"/>
            <p:cNvSpPr/>
            <p:nvPr/>
          </p:nvSpPr>
          <p:spPr>
            <a:xfrm>
              <a:off x="8355325" y="1859888"/>
              <a:ext cx="31700" cy="6700"/>
            </a:xfrm>
            <a:custGeom>
              <a:avLst/>
              <a:gdLst/>
              <a:ahLst/>
              <a:cxnLst/>
              <a:rect l="l" t="t" r="r" b="b"/>
              <a:pathLst>
                <a:path w="1268" h="268" extrusionOk="0">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5"/>
            <p:cNvSpPr/>
            <p:nvPr/>
          </p:nvSpPr>
          <p:spPr>
            <a:xfrm>
              <a:off x="8437875" y="1831538"/>
              <a:ext cx="17525" cy="15050"/>
            </a:xfrm>
            <a:custGeom>
              <a:avLst/>
              <a:gdLst/>
              <a:ahLst/>
              <a:cxnLst/>
              <a:rect l="l" t="t" r="r" b="b"/>
              <a:pathLst>
                <a:path w="701" h="602" extrusionOk="0">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5"/>
            <p:cNvSpPr/>
            <p:nvPr/>
          </p:nvSpPr>
          <p:spPr>
            <a:xfrm>
              <a:off x="8445375" y="1844063"/>
              <a:ext cx="22550" cy="23375"/>
            </a:xfrm>
            <a:custGeom>
              <a:avLst/>
              <a:gdLst/>
              <a:ahLst/>
              <a:cxnLst/>
              <a:rect l="l" t="t" r="r" b="b"/>
              <a:pathLst>
                <a:path w="902" h="935" extrusionOk="0">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5"/>
            <p:cNvSpPr/>
            <p:nvPr/>
          </p:nvSpPr>
          <p:spPr>
            <a:xfrm>
              <a:off x="8292775" y="1505488"/>
              <a:ext cx="28375" cy="9175"/>
            </a:xfrm>
            <a:custGeom>
              <a:avLst/>
              <a:gdLst/>
              <a:ahLst/>
              <a:cxnLst/>
              <a:rect l="l" t="t" r="r" b="b"/>
              <a:pathLst>
                <a:path w="1135" h="367" extrusionOk="0">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5"/>
            <p:cNvSpPr/>
            <p:nvPr/>
          </p:nvSpPr>
          <p:spPr>
            <a:xfrm>
              <a:off x="8305275" y="1357038"/>
              <a:ext cx="27550" cy="8375"/>
            </a:xfrm>
            <a:custGeom>
              <a:avLst/>
              <a:gdLst/>
              <a:ahLst/>
              <a:cxnLst/>
              <a:rect l="l" t="t" r="r" b="b"/>
              <a:pathLst>
                <a:path w="1102" h="335" extrusionOk="0">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5"/>
            <p:cNvSpPr/>
            <p:nvPr/>
          </p:nvSpPr>
          <p:spPr>
            <a:xfrm>
              <a:off x="8538775" y="1518813"/>
              <a:ext cx="13375" cy="25875"/>
            </a:xfrm>
            <a:custGeom>
              <a:avLst/>
              <a:gdLst/>
              <a:ahLst/>
              <a:cxnLst/>
              <a:rect l="l" t="t" r="r" b="b"/>
              <a:pathLst>
                <a:path w="535" h="1035" extrusionOk="0">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8163500" y="1730638"/>
              <a:ext cx="16725" cy="16700"/>
            </a:xfrm>
            <a:custGeom>
              <a:avLst/>
              <a:gdLst/>
              <a:ahLst/>
              <a:cxnLst/>
              <a:rect l="l" t="t" r="r" b="b"/>
              <a:pathLst>
                <a:path w="669" h="668" extrusionOk="0">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8007575" y="1553838"/>
              <a:ext cx="7525" cy="21725"/>
            </a:xfrm>
            <a:custGeom>
              <a:avLst/>
              <a:gdLst/>
              <a:ahLst/>
              <a:cxnLst/>
              <a:rect l="l" t="t" r="r" b="b"/>
              <a:pathLst>
                <a:path w="301" h="869" extrusionOk="0">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5"/>
            <p:cNvSpPr/>
            <p:nvPr/>
          </p:nvSpPr>
          <p:spPr>
            <a:xfrm>
              <a:off x="8039250" y="1563863"/>
              <a:ext cx="10025" cy="23375"/>
            </a:xfrm>
            <a:custGeom>
              <a:avLst/>
              <a:gdLst/>
              <a:ahLst/>
              <a:cxnLst/>
              <a:rect l="l" t="t" r="r" b="b"/>
              <a:pathLst>
                <a:path w="401" h="935" extrusionOk="0">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5"/>
            <p:cNvSpPr/>
            <p:nvPr/>
          </p:nvSpPr>
          <p:spPr>
            <a:xfrm>
              <a:off x="8310275" y="1491288"/>
              <a:ext cx="25875" cy="10875"/>
            </a:xfrm>
            <a:custGeom>
              <a:avLst/>
              <a:gdLst/>
              <a:ahLst/>
              <a:cxnLst/>
              <a:rect l="l" t="t" r="r" b="b"/>
              <a:pathLst>
                <a:path w="1035" h="435" extrusionOk="0">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8284425" y="1465813"/>
              <a:ext cx="21700" cy="5500"/>
            </a:xfrm>
            <a:custGeom>
              <a:avLst/>
              <a:gdLst/>
              <a:ahLst/>
              <a:cxnLst/>
              <a:rect l="l" t="t" r="r" b="b"/>
              <a:pathLst>
                <a:path w="868" h="220" extrusionOk="0">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8236900" y="1791513"/>
              <a:ext cx="19200" cy="6900"/>
            </a:xfrm>
            <a:custGeom>
              <a:avLst/>
              <a:gdLst/>
              <a:ahLst/>
              <a:cxnLst/>
              <a:rect l="l" t="t" r="r" b="b"/>
              <a:pathLst>
                <a:path w="768" h="276" extrusionOk="0">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8122650" y="1647238"/>
              <a:ext cx="9200" cy="15875"/>
            </a:xfrm>
            <a:custGeom>
              <a:avLst/>
              <a:gdLst/>
              <a:ahLst/>
              <a:cxnLst/>
              <a:rect l="l" t="t" r="r" b="b"/>
              <a:pathLst>
                <a:path w="368" h="635" extrusionOk="0">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8120150" y="1727313"/>
              <a:ext cx="15875" cy="19200"/>
            </a:xfrm>
            <a:custGeom>
              <a:avLst/>
              <a:gdLst/>
              <a:ahLst/>
              <a:cxnLst/>
              <a:rect l="l" t="t" r="r" b="b"/>
              <a:pathLst>
                <a:path w="635" h="768" extrusionOk="0">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8085125" y="1649738"/>
              <a:ext cx="7525" cy="16700"/>
            </a:xfrm>
            <a:custGeom>
              <a:avLst/>
              <a:gdLst/>
              <a:ahLst/>
              <a:cxnLst/>
              <a:rect l="l" t="t" r="r" b="b"/>
              <a:pathLst>
                <a:path w="301" h="668" extrusionOk="0">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5"/>
            <p:cNvSpPr/>
            <p:nvPr/>
          </p:nvSpPr>
          <p:spPr>
            <a:xfrm>
              <a:off x="8547125" y="1621388"/>
              <a:ext cx="3350" cy="25875"/>
            </a:xfrm>
            <a:custGeom>
              <a:avLst/>
              <a:gdLst/>
              <a:ahLst/>
              <a:cxnLst/>
              <a:rect l="l" t="t" r="r" b="b"/>
              <a:pathLst>
                <a:path w="134" h="1035" extrusionOk="0">
                  <a:moveTo>
                    <a:pt x="67" y="1"/>
                  </a:moveTo>
                  <a:cubicBezTo>
                    <a:pt x="67" y="368"/>
                    <a:pt x="34" y="701"/>
                    <a:pt x="0" y="1035"/>
                  </a:cubicBezTo>
                  <a:cubicBezTo>
                    <a:pt x="100" y="701"/>
                    <a:pt x="134"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5"/>
            <p:cNvSpPr/>
            <p:nvPr/>
          </p:nvSpPr>
          <p:spPr>
            <a:xfrm>
              <a:off x="8309450" y="1498813"/>
              <a:ext cx="15875" cy="7525"/>
            </a:xfrm>
            <a:custGeom>
              <a:avLst/>
              <a:gdLst/>
              <a:ahLst/>
              <a:cxnLst/>
              <a:rect l="l" t="t" r="r" b="b"/>
              <a:pathLst>
                <a:path w="635" h="301" extrusionOk="0">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8110150" y="1648913"/>
              <a:ext cx="4175" cy="12525"/>
            </a:xfrm>
            <a:custGeom>
              <a:avLst/>
              <a:gdLst/>
              <a:ahLst/>
              <a:cxnLst/>
              <a:rect l="l" t="t" r="r" b="b"/>
              <a:pathLst>
                <a:path w="167" h="501" extrusionOk="0">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8285275" y="1474613"/>
              <a:ext cx="16700" cy="4200"/>
            </a:xfrm>
            <a:custGeom>
              <a:avLst/>
              <a:gdLst/>
              <a:ahLst/>
              <a:cxnLst/>
              <a:rect l="l" t="t" r="r" b="b"/>
              <a:pathLst>
                <a:path w="668" h="168" extrusionOk="0">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8296100" y="1517163"/>
              <a:ext cx="12550" cy="5025"/>
            </a:xfrm>
            <a:custGeom>
              <a:avLst/>
              <a:gdLst/>
              <a:ahLst/>
              <a:cxnLst/>
              <a:rect l="l" t="t" r="r" b="b"/>
              <a:pathLst>
                <a:path w="502" h="201" extrusionOk="0">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8361975" y="1559688"/>
              <a:ext cx="7550" cy="15025"/>
            </a:xfrm>
            <a:custGeom>
              <a:avLst/>
              <a:gdLst/>
              <a:ahLst/>
              <a:cxnLst/>
              <a:rect l="l" t="t" r="r" b="b"/>
              <a:pathLst>
                <a:path w="302" h="601" extrusionOk="0">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8154325" y="1417913"/>
              <a:ext cx="13375" cy="10025"/>
            </a:xfrm>
            <a:custGeom>
              <a:avLst/>
              <a:gdLst/>
              <a:ahLst/>
              <a:cxnLst/>
              <a:rect l="l" t="t" r="r" b="b"/>
              <a:pathLst>
                <a:path w="535" h="401" extrusionOk="0">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5"/>
            <p:cNvSpPr/>
            <p:nvPr/>
          </p:nvSpPr>
          <p:spPr>
            <a:xfrm>
              <a:off x="8135150" y="1746488"/>
              <a:ext cx="7525" cy="14200"/>
            </a:xfrm>
            <a:custGeom>
              <a:avLst/>
              <a:gdLst/>
              <a:ahLst/>
              <a:cxnLst/>
              <a:rect l="l" t="t" r="r" b="b"/>
              <a:pathLst>
                <a:path w="301" h="568" extrusionOk="0">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5"/>
            <p:cNvSpPr/>
            <p:nvPr/>
          </p:nvSpPr>
          <p:spPr>
            <a:xfrm>
              <a:off x="7994225" y="1622238"/>
              <a:ext cx="3350" cy="13350"/>
            </a:xfrm>
            <a:custGeom>
              <a:avLst/>
              <a:gdLst/>
              <a:ahLst/>
              <a:cxnLst/>
              <a:rect l="l" t="t" r="r" b="b"/>
              <a:pathLst>
                <a:path w="134" h="534" extrusionOk="0">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5"/>
            <p:cNvSpPr/>
            <p:nvPr/>
          </p:nvSpPr>
          <p:spPr>
            <a:xfrm>
              <a:off x="8152675" y="1409563"/>
              <a:ext cx="10850" cy="6700"/>
            </a:xfrm>
            <a:custGeom>
              <a:avLst/>
              <a:gdLst/>
              <a:ahLst/>
              <a:cxnLst/>
              <a:rect l="l" t="t" r="r" b="b"/>
              <a:pathLst>
                <a:path w="434" h="268" extrusionOk="0">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5"/>
            <p:cNvSpPr/>
            <p:nvPr/>
          </p:nvSpPr>
          <p:spPr>
            <a:xfrm>
              <a:off x="8117650" y="1375388"/>
              <a:ext cx="10850" cy="7525"/>
            </a:xfrm>
            <a:custGeom>
              <a:avLst/>
              <a:gdLst/>
              <a:ahLst/>
              <a:cxnLst/>
              <a:rect l="l" t="t" r="r" b="b"/>
              <a:pathLst>
                <a:path w="434" h="301" extrusionOk="0">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5"/>
            <p:cNvSpPr/>
            <p:nvPr/>
          </p:nvSpPr>
          <p:spPr>
            <a:xfrm>
              <a:off x="8139325" y="1644738"/>
              <a:ext cx="2525" cy="9200"/>
            </a:xfrm>
            <a:custGeom>
              <a:avLst/>
              <a:gdLst/>
              <a:ahLst/>
              <a:cxnLst/>
              <a:rect l="l" t="t" r="r" b="b"/>
              <a:pathLst>
                <a:path w="101" h="368" extrusionOk="0">
                  <a:moveTo>
                    <a:pt x="67" y="1"/>
                  </a:moveTo>
                  <a:cubicBezTo>
                    <a:pt x="1" y="234"/>
                    <a:pt x="1" y="234"/>
                    <a:pt x="101" y="368"/>
                  </a:cubicBezTo>
                  <a:cubicBezTo>
                    <a:pt x="101" y="234"/>
                    <a:pt x="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5"/>
            <p:cNvSpPr/>
            <p:nvPr/>
          </p:nvSpPr>
          <p:spPr>
            <a:xfrm>
              <a:off x="8547125" y="1599713"/>
              <a:ext cx="2525" cy="10875"/>
            </a:xfrm>
            <a:custGeom>
              <a:avLst/>
              <a:gdLst/>
              <a:ahLst/>
              <a:cxnLst/>
              <a:rect l="l" t="t" r="r" b="b"/>
              <a:pathLst>
                <a:path w="101" h="435" extrusionOk="0">
                  <a:moveTo>
                    <a:pt x="0" y="0"/>
                  </a:moveTo>
                  <a:cubicBezTo>
                    <a:pt x="34" y="167"/>
                    <a:pt x="34" y="301"/>
                    <a:pt x="67" y="434"/>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5"/>
            <p:cNvSpPr/>
            <p:nvPr/>
          </p:nvSpPr>
          <p:spPr>
            <a:xfrm>
              <a:off x="8320300" y="1708113"/>
              <a:ext cx="10025" cy="6700"/>
            </a:xfrm>
            <a:custGeom>
              <a:avLst/>
              <a:gdLst/>
              <a:ahLst/>
              <a:cxnLst/>
              <a:rect l="l" t="t" r="r" b="b"/>
              <a:pathLst>
                <a:path w="401" h="268" extrusionOk="0">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5"/>
            <p:cNvSpPr/>
            <p:nvPr/>
          </p:nvSpPr>
          <p:spPr>
            <a:xfrm>
              <a:off x="8261075" y="1353713"/>
              <a:ext cx="8375" cy="850"/>
            </a:xfrm>
            <a:custGeom>
              <a:avLst/>
              <a:gdLst/>
              <a:ahLst/>
              <a:cxnLst/>
              <a:rect l="l" t="t" r="r" b="b"/>
              <a:pathLst>
                <a:path w="335" h="34" extrusionOk="0">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5"/>
            <p:cNvSpPr/>
            <p:nvPr/>
          </p:nvSpPr>
          <p:spPr>
            <a:xfrm>
              <a:off x="8548775" y="1611388"/>
              <a:ext cx="25" cy="10025"/>
            </a:xfrm>
            <a:custGeom>
              <a:avLst/>
              <a:gdLst/>
              <a:ahLst/>
              <a:cxnLst/>
              <a:rect l="l" t="t" r="r" b="b"/>
              <a:pathLst>
                <a:path w="1" h="401" extrusionOk="0">
                  <a:moveTo>
                    <a:pt x="1" y="401"/>
                  </a:moveTo>
                  <a:cubicBezTo>
                    <a:pt x="1" y="267"/>
                    <a:pt x="1" y="134"/>
                    <a:pt x="1" y="0"/>
                  </a:cubicBezTo>
                  <a:lnTo>
                    <a:pt x="1" y="0"/>
                  </a:lnTo>
                  <a:cubicBezTo>
                    <a:pt x="1" y="134"/>
                    <a:pt x="1" y="267"/>
                    <a:pt x="1"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5"/>
            <p:cNvSpPr/>
            <p:nvPr/>
          </p:nvSpPr>
          <p:spPr>
            <a:xfrm>
              <a:off x="8179350" y="1337013"/>
              <a:ext cx="7525" cy="4200"/>
            </a:xfrm>
            <a:custGeom>
              <a:avLst/>
              <a:gdLst/>
              <a:ahLst/>
              <a:cxnLst/>
              <a:rect l="l" t="t" r="r" b="b"/>
              <a:pathLst>
                <a:path w="301" h="168" extrusionOk="0">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5"/>
            <p:cNvSpPr/>
            <p:nvPr/>
          </p:nvSpPr>
          <p:spPr>
            <a:xfrm>
              <a:off x="8098475" y="1347863"/>
              <a:ext cx="8350" cy="5875"/>
            </a:xfrm>
            <a:custGeom>
              <a:avLst/>
              <a:gdLst/>
              <a:ahLst/>
              <a:cxnLst/>
              <a:rect l="l" t="t" r="r" b="b"/>
              <a:pathLst>
                <a:path w="334" h="235" extrusionOk="0">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5"/>
            <p:cNvSpPr/>
            <p:nvPr/>
          </p:nvSpPr>
          <p:spPr>
            <a:xfrm>
              <a:off x="8311950" y="1713963"/>
              <a:ext cx="8375" cy="4200"/>
            </a:xfrm>
            <a:custGeom>
              <a:avLst/>
              <a:gdLst/>
              <a:ahLst/>
              <a:cxnLst/>
              <a:rect l="l" t="t" r="r" b="b"/>
              <a:pathLst>
                <a:path w="335" h="168" extrusionOk="0">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5"/>
            <p:cNvSpPr/>
            <p:nvPr/>
          </p:nvSpPr>
          <p:spPr>
            <a:xfrm>
              <a:off x="8090950" y="1352863"/>
              <a:ext cx="7550" cy="5875"/>
            </a:xfrm>
            <a:custGeom>
              <a:avLst/>
              <a:gdLst/>
              <a:ahLst/>
              <a:cxnLst/>
              <a:rect l="l" t="t" r="r" b="b"/>
              <a:pathLst>
                <a:path w="302" h="235" extrusionOk="0">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5"/>
            <p:cNvSpPr/>
            <p:nvPr/>
          </p:nvSpPr>
          <p:spPr>
            <a:xfrm>
              <a:off x="8260250" y="1367888"/>
              <a:ext cx="6700" cy="850"/>
            </a:xfrm>
            <a:custGeom>
              <a:avLst/>
              <a:gdLst/>
              <a:ahLst/>
              <a:cxnLst/>
              <a:rect l="l" t="t" r="r" b="b"/>
              <a:pathLst>
                <a:path w="268" h="34" extrusionOk="0">
                  <a:moveTo>
                    <a:pt x="0" y="0"/>
                  </a:moveTo>
                  <a:cubicBezTo>
                    <a:pt x="0" y="0"/>
                    <a:pt x="0" y="33"/>
                    <a:pt x="0" y="33"/>
                  </a:cubicBezTo>
                  <a:lnTo>
                    <a:pt x="267" y="33"/>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5"/>
            <p:cNvSpPr/>
            <p:nvPr/>
          </p:nvSpPr>
          <p:spPr>
            <a:xfrm>
              <a:off x="8335300" y="1895763"/>
              <a:ext cx="10025" cy="2775"/>
            </a:xfrm>
            <a:custGeom>
              <a:avLst/>
              <a:gdLst/>
              <a:ahLst/>
              <a:cxnLst/>
              <a:rect l="l" t="t" r="r" b="b"/>
              <a:pathLst>
                <a:path w="401" h="111" extrusionOk="0">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5"/>
            <p:cNvSpPr/>
            <p:nvPr/>
          </p:nvSpPr>
          <p:spPr>
            <a:xfrm>
              <a:off x="8100975" y="1390388"/>
              <a:ext cx="5025" cy="4200"/>
            </a:xfrm>
            <a:custGeom>
              <a:avLst/>
              <a:gdLst/>
              <a:ahLst/>
              <a:cxnLst/>
              <a:rect l="l" t="t" r="r" b="b"/>
              <a:pathLst>
                <a:path w="201" h="168" extrusionOk="0">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5"/>
            <p:cNvSpPr/>
            <p:nvPr/>
          </p:nvSpPr>
          <p:spPr>
            <a:xfrm>
              <a:off x="8544625" y="1647238"/>
              <a:ext cx="2525" cy="8375"/>
            </a:xfrm>
            <a:custGeom>
              <a:avLst/>
              <a:gdLst/>
              <a:ahLst/>
              <a:cxnLst/>
              <a:rect l="l" t="t" r="r" b="b"/>
              <a:pathLst>
                <a:path w="101" h="335" extrusionOk="0">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5"/>
            <p:cNvSpPr/>
            <p:nvPr/>
          </p:nvSpPr>
          <p:spPr>
            <a:xfrm>
              <a:off x="8336125" y="1702288"/>
              <a:ext cx="4200" cy="3350"/>
            </a:xfrm>
            <a:custGeom>
              <a:avLst/>
              <a:gdLst/>
              <a:ahLst/>
              <a:cxnLst/>
              <a:rect l="l" t="t" r="r" b="b"/>
              <a:pathLst>
                <a:path w="168" h="134" extrusionOk="0">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5"/>
            <p:cNvSpPr/>
            <p:nvPr/>
          </p:nvSpPr>
          <p:spPr>
            <a:xfrm>
              <a:off x="8477075" y="1832388"/>
              <a:ext cx="2525" cy="3350"/>
            </a:xfrm>
            <a:custGeom>
              <a:avLst/>
              <a:gdLst/>
              <a:ahLst/>
              <a:cxnLst/>
              <a:rect l="l" t="t" r="r" b="b"/>
              <a:pathLst>
                <a:path w="101" h="134" extrusionOk="0">
                  <a:moveTo>
                    <a:pt x="67" y="0"/>
                  </a:moveTo>
                  <a:lnTo>
                    <a:pt x="0" y="133"/>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5"/>
            <p:cNvSpPr/>
            <p:nvPr/>
          </p:nvSpPr>
          <p:spPr>
            <a:xfrm>
              <a:off x="8485400" y="1821538"/>
              <a:ext cx="1700" cy="3350"/>
            </a:xfrm>
            <a:custGeom>
              <a:avLst/>
              <a:gdLst/>
              <a:ahLst/>
              <a:cxnLst/>
              <a:rect l="l" t="t" r="r" b="b"/>
              <a:pathLst>
                <a:path w="68" h="134" extrusionOk="0">
                  <a:moveTo>
                    <a:pt x="68" y="0"/>
                  </a:moveTo>
                  <a:cubicBezTo>
                    <a:pt x="34" y="34"/>
                    <a:pt x="1" y="100"/>
                    <a:pt x="1" y="134"/>
                  </a:cubicBezTo>
                  <a:cubicBezTo>
                    <a:pt x="34" y="100"/>
                    <a:pt x="68" y="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5"/>
            <p:cNvSpPr/>
            <p:nvPr/>
          </p:nvSpPr>
          <p:spPr>
            <a:xfrm>
              <a:off x="8256075" y="1332863"/>
              <a:ext cx="7525" cy="2525"/>
            </a:xfrm>
            <a:custGeom>
              <a:avLst/>
              <a:gdLst/>
              <a:ahLst/>
              <a:cxnLst/>
              <a:rect l="l" t="t" r="r" b="b"/>
              <a:pathLst>
                <a:path w="301" h="101" extrusionOk="0">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5"/>
            <p:cNvSpPr/>
            <p:nvPr/>
          </p:nvSpPr>
          <p:spPr>
            <a:xfrm>
              <a:off x="8279425" y="1684763"/>
              <a:ext cx="6700" cy="4200"/>
            </a:xfrm>
            <a:custGeom>
              <a:avLst/>
              <a:gdLst/>
              <a:ahLst/>
              <a:cxnLst/>
              <a:rect l="l" t="t" r="r" b="b"/>
              <a:pathLst>
                <a:path w="268" h="168" extrusionOk="0">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5"/>
            <p:cNvSpPr/>
            <p:nvPr/>
          </p:nvSpPr>
          <p:spPr>
            <a:xfrm>
              <a:off x="7817425" y="2296888"/>
              <a:ext cx="81750" cy="288550"/>
            </a:xfrm>
            <a:custGeom>
              <a:avLst/>
              <a:gdLst/>
              <a:ahLst/>
              <a:cxnLst/>
              <a:rect l="l" t="t" r="r" b="b"/>
              <a:pathLst>
                <a:path w="3270" h="11542" extrusionOk="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5"/>
            <p:cNvSpPr/>
            <p:nvPr/>
          </p:nvSpPr>
          <p:spPr>
            <a:xfrm>
              <a:off x="7786575" y="2179438"/>
              <a:ext cx="178475" cy="241725"/>
            </a:xfrm>
            <a:custGeom>
              <a:avLst/>
              <a:gdLst/>
              <a:ahLst/>
              <a:cxnLst/>
              <a:rect l="l" t="t" r="r" b="b"/>
              <a:pathLst>
                <a:path w="7139" h="9669" extrusionOk="0">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5"/>
            <p:cNvSpPr/>
            <p:nvPr/>
          </p:nvSpPr>
          <p:spPr>
            <a:xfrm>
              <a:off x="8225225" y="2353588"/>
              <a:ext cx="70900" cy="219350"/>
            </a:xfrm>
            <a:custGeom>
              <a:avLst/>
              <a:gdLst/>
              <a:ahLst/>
              <a:cxnLst/>
              <a:rect l="l" t="t" r="r" b="b"/>
              <a:pathLst>
                <a:path w="2836" h="8774" extrusionOk="0">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5"/>
            <p:cNvSpPr/>
            <p:nvPr/>
          </p:nvSpPr>
          <p:spPr>
            <a:xfrm>
              <a:off x="7889975" y="2515363"/>
              <a:ext cx="114275" cy="130950"/>
            </a:xfrm>
            <a:custGeom>
              <a:avLst/>
              <a:gdLst/>
              <a:ahLst/>
              <a:cxnLst/>
              <a:rect l="l" t="t" r="r" b="b"/>
              <a:pathLst>
                <a:path w="4571" h="5238" extrusionOk="0">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5"/>
            <p:cNvSpPr/>
            <p:nvPr/>
          </p:nvSpPr>
          <p:spPr>
            <a:xfrm>
              <a:off x="8044250" y="2576238"/>
              <a:ext cx="127625" cy="76750"/>
            </a:xfrm>
            <a:custGeom>
              <a:avLst/>
              <a:gdLst/>
              <a:ahLst/>
              <a:cxnLst/>
              <a:rect l="l" t="t" r="r" b="b"/>
              <a:pathLst>
                <a:path w="5105" h="3070" extrusionOk="0">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5"/>
            <p:cNvSpPr/>
            <p:nvPr/>
          </p:nvSpPr>
          <p:spPr>
            <a:xfrm>
              <a:off x="7828275" y="2534538"/>
              <a:ext cx="170975" cy="124325"/>
            </a:xfrm>
            <a:custGeom>
              <a:avLst/>
              <a:gdLst/>
              <a:ahLst/>
              <a:cxnLst/>
              <a:rect l="l" t="t" r="r" b="b"/>
              <a:pathLst>
                <a:path w="6839" h="4973" extrusionOk="0">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5"/>
            <p:cNvSpPr/>
            <p:nvPr/>
          </p:nvSpPr>
          <p:spPr>
            <a:xfrm>
              <a:off x="8104300" y="2177613"/>
              <a:ext cx="126775" cy="76750"/>
            </a:xfrm>
            <a:custGeom>
              <a:avLst/>
              <a:gdLst/>
              <a:ahLst/>
              <a:cxnLst/>
              <a:rect l="l" t="t" r="r" b="b"/>
              <a:pathLst>
                <a:path w="5071" h="3070" extrusionOk="0">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5"/>
            <p:cNvSpPr/>
            <p:nvPr/>
          </p:nvSpPr>
          <p:spPr>
            <a:xfrm>
              <a:off x="8146825" y="2227663"/>
              <a:ext cx="69250" cy="64225"/>
            </a:xfrm>
            <a:custGeom>
              <a:avLst/>
              <a:gdLst/>
              <a:ahLst/>
              <a:cxnLst/>
              <a:rect l="l" t="t" r="r" b="b"/>
              <a:pathLst>
                <a:path w="2770" h="2569" extrusionOk="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5"/>
            <p:cNvSpPr/>
            <p:nvPr/>
          </p:nvSpPr>
          <p:spPr>
            <a:xfrm>
              <a:off x="8047600" y="2616263"/>
              <a:ext cx="122600" cy="42775"/>
            </a:xfrm>
            <a:custGeom>
              <a:avLst/>
              <a:gdLst/>
              <a:ahLst/>
              <a:cxnLst/>
              <a:rect l="l" t="t" r="r" b="b"/>
              <a:pathLst>
                <a:path w="4904" h="1711" extrusionOk="0">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5"/>
            <p:cNvSpPr/>
            <p:nvPr/>
          </p:nvSpPr>
          <p:spPr>
            <a:xfrm>
              <a:off x="7788250" y="2415288"/>
              <a:ext cx="24200" cy="83425"/>
            </a:xfrm>
            <a:custGeom>
              <a:avLst/>
              <a:gdLst/>
              <a:ahLst/>
              <a:cxnLst/>
              <a:rect l="l" t="t" r="r" b="b"/>
              <a:pathLst>
                <a:path w="968" h="3337" extrusionOk="0">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5"/>
            <p:cNvSpPr/>
            <p:nvPr/>
          </p:nvSpPr>
          <p:spPr>
            <a:xfrm>
              <a:off x="7908325" y="2507863"/>
              <a:ext cx="11700" cy="78400"/>
            </a:xfrm>
            <a:custGeom>
              <a:avLst/>
              <a:gdLst/>
              <a:ahLst/>
              <a:cxnLst/>
              <a:rect l="l" t="t" r="r" b="b"/>
              <a:pathLst>
                <a:path w="468" h="3136" extrusionOk="0">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5"/>
            <p:cNvSpPr/>
            <p:nvPr/>
          </p:nvSpPr>
          <p:spPr>
            <a:xfrm>
              <a:off x="8115150" y="2192638"/>
              <a:ext cx="71725" cy="38375"/>
            </a:xfrm>
            <a:custGeom>
              <a:avLst/>
              <a:gdLst/>
              <a:ahLst/>
              <a:cxnLst/>
              <a:rect l="l" t="t" r="r" b="b"/>
              <a:pathLst>
                <a:path w="2869" h="1535" extrusionOk="0">
                  <a:moveTo>
                    <a:pt x="0" y="0"/>
                  </a:moveTo>
                  <a:cubicBezTo>
                    <a:pt x="968" y="501"/>
                    <a:pt x="1902" y="1034"/>
                    <a:pt x="2869" y="1535"/>
                  </a:cubicBezTo>
                  <a:cubicBezTo>
                    <a:pt x="2002" y="868"/>
                    <a:pt x="1101" y="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5"/>
            <p:cNvSpPr/>
            <p:nvPr/>
          </p:nvSpPr>
          <p:spPr>
            <a:xfrm>
              <a:off x="8281925" y="2349413"/>
              <a:ext cx="15875" cy="58400"/>
            </a:xfrm>
            <a:custGeom>
              <a:avLst/>
              <a:gdLst/>
              <a:ahLst/>
              <a:cxnLst/>
              <a:rect l="l" t="t" r="r" b="b"/>
              <a:pathLst>
                <a:path w="635" h="2336" extrusionOk="0">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7904150" y="2210138"/>
              <a:ext cx="58400" cy="33400"/>
            </a:xfrm>
            <a:custGeom>
              <a:avLst/>
              <a:gdLst/>
              <a:ahLst/>
              <a:cxnLst/>
              <a:rect l="l" t="t" r="r" b="b"/>
              <a:pathLst>
                <a:path w="2336" h="1336" extrusionOk="0">
                  <a:moveTo>
                    <a:pt x="2336" y="1"/>
                  </a:moveTo>
                  <a:cubicBezTo>
                    <a:pt x="1435" y="268"/>
                    <a:pt x="635" y="635"/>
                    <a:pt x="1" y="1335"/>
                  </a:cubicBezTo>
                  <a:cubicBezTo>
                    <a:pt x="701" y="768"/>
                    <a:pt x="1535" y="40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8088450" y="2437813"/>
              <a:ext cx="34225" cy="38375"/>
            </a:xfrm>
            <a:custGeom>
              <a:avLst/>
              <a:gdLst/>
              <a:ahLst/>
              <a:cxnLst/>
              <a:rect l="l" t="t" r="r" b="b"/>
              <a:pathLst>
                <a:path w="1369" h="1535" extrusionOk="0">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8075125" y="2438638"/>
              <a:ext cx="30875" cy="27550"/>
            </a:xfrm>
            <a:custGeom>
              <a:avLst/>
              <a:gdLst/>
              <a:ahLst/>
              <a:cxnLst/>
              <a:rect l="l" t="t" r="r" b="b"/>
              <a:pathLst>
                <a:path w="1235" h="1102" extrusionOk="0">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7937525" y="2190963"/>
              <a:ext cx="30025" cy="15050"/>
            </a:xfrm>
            <a:custGeom>
              <a:avLst/>
              <a:gdLst/>
              <a:ahLst/>
              <a:cxnLst/>
              <a:rect l="l" t="t" r="r" b="b"/>
              <a:pathLst>
                <a:path w="1201" h="602" extrusionOk="0">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7932500" y="2225163"/>
              <a:ext cx="34225" cy="25875"/>
            </a:xfrm>
            <a:custGeom>
              <a:avLst/>
              <a:gdLst/>
              <a:ahLst/>
              <a:cxnLst/>
              <a:rect l="l" t="t" r="r" b="b"/>
              <a:pathLst>
                <a:path w="1369" h="1035" extrusionOk="0">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8171850" y="2567913"/>
              <a:ext cx="12525" cy="39200"/>
            </a:xfrm>
            <a:custGeom>
              <a:avLst/>
              <a:gdLst/>
              <a:ahLst/>
              <a:cxnLst/>
              <a:rect l="l" t="t" r="r" b="b"/>
              <a:pathLst>
                <a:path w="501" h="1568" extrusionOk="0">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7879150" y="1972488"/>
              <a:ext cx="25875" cy="22525"/>
            </a:xfrm>
            <a:custGeom>
              <a:avLst/>
              <a:gdLst/>
              <a:ahLst/>
              <a:cxnLst/>
              <a:rect l="l" t="t" r="r" b="b"/>
              <a:pathLst>
                <a:path w="1035" h="901" extrusionOk="0">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8023400" y="2467838"/>
              <a:ext cx="33400" cy="4625"/>
            </a:xfrm>
            <a:custGeom>
              <a:avLst/>
              <a:gdLst/>
              <a:ahLst/>
              <a:cxnLst/>
              <a:rect l="l" t="t" r="r" b="b"/>
              <a:pathLst>
                <a:path w="1336" h="185" extrusionOk="0">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8036750" y="2612938"/>
              <a:ext cx="5025" cy="31700"/>
            </a:xfrm>
            <a:custGeom>
              <a:avLst/>
              <a:gdLst/>
              <a:ahLst/>
              <a:cxnLst/>
              <a:rect l="l" t="t" r="r" b="b"/>
              <a:pathLst>
                <a:path w="201" h="1268" extrusionOk="0">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8040925" y="2164363"/>
              <a:ext cx="30875" cy="3275"/>
            </a:xfrm>
            <a:custGeom>
              <a:avLst/>
              <a:gdLst/>
              <a:ahLst/>
              <a:cxnLst/>
              <a:rect l="l" t="t" r="r" b="b"/>
              <a:pathLst>
                <a:path w="1235" h="131" extrusionOk="0">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7949300" y="2560388"/>
              <a:ext cx="3900" cy="35900"/>
            </a:xfrm>
            <a:custGeom>
              <a:avLst/>
              <a:gdLst/>
              <a:ahLst/>
              <a:cxnLst/>
              <a:rect l="l" t="t" r="r" b="b"/>
              <a:pathLst>
                <a:path w="156" h="1436" extrusionOk="0">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8029250" y="2172838"/>
              <a:ext cx="22550" cy="3775"/>
            </a:xfrm>
            <a:custGeom>
              <a:avLst/>
              <a:gdLst/>
              <a:ahLst/>
              <a:cxnLst/>
              <a:rect l="l" t="t" r="r" b="b"/>
              <a:pathLst>
                <a:path w="902" h="151" extrusionOk="0">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5"/>
            <p:cNvSpPr/>
            <p:nvPr/>
          </p:nvSpPr>
          <p:spPr>
            <a:xfrm>
              <a:off x="8105975" y="2019188"/>
              <a:ext cx="19200" cy="13350"/>
            </a:xfrm>
            <a:custGeom>
              <a:avLst/>
              <a:gdLst/>
              <a:ahLst/>
              <a:cxnLst/>
              <a:rect l="l" t="t" r="r" b="b"/>
              <a:pathLst>
                <a:path w="768" h="534" extrusionOk="0">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7849950" y="2384438"/>
              <a:ext cx="10025" cy="26700"/>
            </a:xfrm>
            <a:custGeom>
              <a:avLst/>
              <a:gdLst/>
              <a:ahLst/>
              <a:cxnLst/>
              <a:rect l="l" t="t" r="r" b="b"/>
              <a:pathLst>
                <a:path w="401" h="1068" extrusionOk="0">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7950850" y="2542063"/>
              <a:ext cx="3375" cy="18350"/>
            </a:xfrm>
            <a:custGeom>
              <a:avLst/>
              <a:gdLst/>
              <a:ahLst/>
              <a:cxnLst/>
              <a:rect l="l" t="t" r="r" b="b"/>
              <a:pathLst>
                <a:path w="135" h="734" extrusionOk="0">
                  <a:moveTo>
                    <a:pt x="1" y="0"/>
                  </a:moveTo>
                  <a:cubicBezTo>
                    <a:pt x="1" y="234"/>
                    <a:pt x="34" y="500"/>
                    <a:pt x="34" y="734"/>
                  </a:cubicBezTo>
                  <a:cubicBezTo>
                    <a:pt x="134" y="500"/>
                    <a:pt x="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8030075" y="2201813"/>
              <a:ext cx="10050" cy="5025"/>
            </a:xfrm>
            <a:custGeom>
              <a:avLst/>
              <a:gdLst/>
              <a:ahLst/>
              <a:cxnLst/>
              <a:rect l="l" t="t" r="r" b="b"/>
              <a:pathLst>
                <a:path w="402" h="201" extrusionOk="0">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7812425" y="2416138"/>
              <a:ext cx="5875" cy="10850"/>
            </a:xfrm>
            <a:custGeom>
              <a:avLst/>
              <a:gdLst/>
              <a:ahLst/>
              <a:cxnLst/>
              <a:rect l="l" t="t" r="r" b="b"/>
              <a:pathLst>
                <a:path w="235" h="434" extrusionOk="0">
                  <a:moveTo>
                    <a:pt x="234" y="0"/>
                  </a:moveTo>
                  <a:cubicBezTo>
                    <a:pt x="1" y="234"/>
                    <a:pt x="1" y="234"/>
                    <a:pt x="101" y="434"/>
                  </a:cubicBezTo>
                  <a:cubicBezTo>
                    <a:pt x="134" y="300"/>
                    <a:pt x="167" y="13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8221050" y="1974138"/>
              <a:ext cx="9200" cy="2525"/>
            </a:xfrm>
            <a:custGeom>
              <a:avLst/>
              <a:gdLst/>
              <a:ahLst/>
              <a:cxnLst/>
              <a:rect l="l" t="t" r="r" b="b"/>
              <a:pathLst>
                <a:path w="368" h="101" extrusionOk="0">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7974200" y="2565413"/>
              <a:ext cx="2525" cy="8350"/>
            </a:xfrm>
            <a:custGeom>
              <a:avLst/>
              <a:gdLst/>
              <a:ahLst/>
              <a:cxnLst/>
              <a:rect l="l" t="t" r="r" b="b"/>
              <a:pathLst>
                <a:path w="101" h="334" extrusionOk="0">
                  <a:moveTo>
                    <a:pt x="1" y="0"/>
                  </a:moveTo>
                  <a:lnTo>
                    <a:pt x="68" y="334"/>
                  </a:lnTo>
                  <a:cubicBezTo>
                    <a:pt x="68" y="234"/>
                    <a:pt x="68" y="1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7973375" y="2573738"/>
              <a:ext cx="2525" cy="10875"/>
            </a:xfrm>
            <a:custGeom>
              <a:avLst/>
              <a:gdLst/>
              <a:ahLst/>
              <a:cxnLst/>
              <a:rect l="l" t="t" r="r" b="b"/>
              <a:pathLst>
                <a:path w="101" h="435" extrusionOk="0">
                  <a:moveTo>
                    <a:pt x="101" y="1"/>
                  </a:moveTo>
                  <a:cubicBezTo>
                    <a:pt x="0" y="134"/>
                    <a:pt x="34" y="301"/>
                    <a:pt x="101" y="434"/>
                  </a:cubicBezTo>
                  <a:cubicBezTo>
                    <a:pt x="101" y="301"/>
                    <a:pt x="101" y="1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7930850" y="2506188"/>
              <a:ext cx="2525" cy="9200"/>
            </a:xfrm>
            <a:custGeom>
              <a:avLst/>
              <a:gdLst/>
              <a:ahLst/>
              <a:cxnLst/>
              <a:rect l="l" t="t" r="r" b="b"/>
              <a:pathLst>
                <a:path w="101" h="368" extrusionOk="0">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7930850" y="2623788"/>
              <a:ext cx="3350" cy="5850"/>
            </a:xfrm>
            <a:custGeom>
              <a:avLst/>
              <a:gdLst/>
              <a:ahLst/>
              <a:cxnLst/>
              <a:rect l="l" t="t" r="r" b="b"/>
              <a:pathLst>
                <a:path w="134" h="234" extrusionOk="0">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7952525" y="2527863"/>
              <a:ext cx="1700" cy="5875"/>
            </a:xfrm>
            <a:custGeom>
              <a:avLst/>
              <a:gdLst/>
              <a:ahLst/>
              <a:cxnLst/>
              <a:rect l="l" t="t" r="r" b="b"/>
              <a:pathLst>
                <a:path w="68" h="235" extrusionOk="0">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7809925" y="2406113"/>
              <a:ext cx="1700" cy="7550"/>
            </a:xfrm>
            <a:custGeom>
              <a:avLst/>
              <a:gdLst/>
              <a:ahLst/>
              <a:cxnLst/>
              <a:rect l="l" t="t" r="r" b="b"/>
              <a:pathLst>
                <a:path w="68" h="302" extrusionOk="0">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8141825" y="2602938"/>
              <a:ext cx="1700" cy="6675"/>
            </a:xfrm>
            <a:custGeom>
              <a:avLst/>
              <a:gdLst/>
              <a:ahLst/>
              <a:cxnLst/>
              <a:rect l="l" t="t" r="r" b="b"/>
              <a:pathLst>
                <a:path w="68" h="267" extrusionOk="0">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832450" y="2481163"/>
              <a:ext cx="1675" cy="5050"/>
            </a:xfrm>
            <a:custGeom>
              <a:avLst/>
              <a:gdLst/>
              <a:ahLst/>
              <a:cxnLst/>
              <a:rect l="l" t="t" r="r" b="b"/>
              <a:pathLst>
                <a:path w="67" h="202" extrusionOk="0">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287775" y="2801413"/>
              <a:ext cx="326075" cy="155125"/>
            </a:xfrm>
            <a:custGeom>
              <a:avLst/>
              <a:gdLst/>
              <a:ahLst/>
              <a:cxnLst/>
              <a:rect l="l" t="t" r="r" b="b"/>
              <a:pathLst>
                <a:path w="13043" h="6205" extrusionOk="0">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8591325" y="2577913"/>
              <a:ext cx="84250" cy="149300"/>
            </a:xfrm>
            <a:custGeom>
              <a:avLst/>
              <a:gdLst/>
              <a:ahLst/>
              <a:cxnLst/>
              <a:rect l="l" t="t" r="r" b="b"/>
              <a:pathLst>
                <a:path w="3370" h="5972" extrusionOk="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8552125" y="2708838"/>
              <a:ext cx="122600" cy="215175"/>
            </a:xfrm>
            <a:custGeom>
              <a:avLst/>
              <a:gdLst/>
              <a:ahLst/>
              <a:cxnLst/>
              <a:rect l="l" t="t" r="r" b="b"/>
              <a:pathLst>
                <a:path w="4904" h="8607" extrusionOk="0">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8217725" y="2851438"/>
              <a:ext cx="108425" cy="85075"/>
            </a:xfrm>
            <a:custGeom>
              <a:avLst/>
              <a:gdLst/>
              <a:ahLst/>
              <a:cxnLst/>
              <a:rect l="l" t="t" r="r" b="b"/>
              <a:pathLst>
                <a:path w="4337" h="3403" extrusionOk="0">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8457050" y="2615438"/>
              <a:ext cx="40050" cy="77575"/>
            </a:xfrm>
            <a:custGeom>
              <a:avLst/>
              <a:gdLst/>
              <a:ahLst/>
              <a:cxnLst/>
              <a:rect l="l" t="t" r="r" b="b"/>
              <a:pathLst>
                <a:path w="1602" h="3103" extrusionOk="0">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8510425" y="2552263"/>
              <a:ext cx="100100" cy="7325"/>
            </a:xfrm>
            <a:custGeom>
              <a:avLst/>
              <a:gdLst/>
              <a:ahLst/>
              <a:cxnLst/>
              <a:rect l="l" t="t" r="r" b="b"/>
              <a:pathLst>
                <a:path w="4004" h="293" extrusionOk="0">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8449550" y="2608763"/>
              <a:ext cx="34225" cy="67575"/>
            </a:xfrm>
            <a:custGeom>
              <a:avLst/>
              <a:gdLst/>
              <a:ahLst/>
              <a:cxnLst/>
              <a:rect l="l" t="t" r="r" b="b"/>
              <a:pathLst>
                <a:path w="1369" h="2703" extrusionOk="0">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8492925" y="2530988"/>
              <a:ext cx="86750" cy="6925"/>
            </a:xfrm>
            <a:custGeom>
              <a:avLst/>
              <a:gdLst/>
              <a:ahLst/>
              <a:cxnLst/>
              <a:rect l="l" t="t" r="r" b="b"/>
              <a:pathLst>
                <a:path w="3470" h="277" extrusionOk="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8598825" y="2537888"/>
              <a:ext cx="53400" cy="79250"/>
            </a:xfrm>
            <a:custGeom>
              <a:avLst/>
              <a:gdLst/>
              <a:ahLst/>
              <a:cxnLst/>
              <a:rect l="l" t="t" r="r" b="b"/>
              <a:pathLst>
                <a:path w="2136" h="3170" extrusionOk="0">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8419525" y="2740538"/>
              <a:ext cx="34225" cy="67550"/>
            </a:xfrm>
            <a:custGeom>
              <a:avLst/>
              <a:gdLst/>
              <a:ahLst/>
              <a:cxnLst/>
              <a:rect l="l" t="t" r="r" b="b"/>
              <a:pathLst>
                <a:path w="1369" h="2702" extrusionOk="0">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8306100" y="2836438"/>
              <a:ext cx="50075" cy="61725"/>
            </a:xfrm>
            <a:custGeom>
              <a:avLst/>
              <a:gdLst/>
              <a:ahLst/>
              <a:cxnLst/>
              <a:rect l="l" t="t" r="r" b="b"/>
              <a:pathLst>
                <a:path w="2003" h="2469" extrusionOk="0">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8336975" y="2666313"/>
              <a:ext cx="40875" cy="37550"/>
            </a:xfrm>
            <a:custGeom>
              <a:avLst/>
              <a:gdLst/>
              <a:ahLst/>
              <a:cxnLst/>
              <a:rect l="l" t="t" r="r" b="b"/>
              <a:pathLst>
                <a:path w="1635" h="1502" extrusionOk="0">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8474575" y="2490688"/>
              <a:ext cx="49225" cy="8850"/>
            </a:xfrm>
            <a:custGeom>
              <a:avLst/>
              <a:gdLst/>
              <a:ahLst/>
              <a:cxnLst/>
              <a:rect l="l" t="t" r="r" b="b"/>
              <a:pathLst>
                <a:path w="1969" h="354" extrusionOk="0">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8596325" y="2748863"/>
              <a:ext cx="18375" cy="34225"/>
            </a:xfrm>
            <a:custGeom>
              <a:avLst/>
              <a:gdLst/>
              <a:ahLst/>
              <a:cxnLst/>
              <a:rect l="l" t="t" r="r" b="b"/>
              <a:pathLst>
                <a:path w="735" h="1369" extrusionOk="0">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8353650" y="2737188"/>
              <a:ext cx="29200" cy="38400"/>
            </a:xfrm>
            <a:custGeom>
              <a:avLst/>
              <a:gdLst/>
              <a:ahLst/>
              <a:cxnLst/>
              <a:rect l="l" t="t" r="r" b="b"/>
              <a:pathLst>
                <a:path w="1168" h="1536" extrusionOk="0">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8399525" y="2748863"/>
              <a:ext cx="25875" cy="48400"/>
            </a:xfrm>
            <a:custGeom>
              <a:avLst/>
              <a:gdLst/>
              <a:ahLst/>
              <a:cxnLst/>
              <a:rect l="l" t="t" r="r" b="b"/>
              <a:pathLst>
                <a:path w="1035" h="1936" extrusionOk="0">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8537950" y="2572913"/>
              <a:ext cx="46725" cy="4200"/>
            </a:xfrm>
            <a:custGeom>
              <a:avLst/>
              <a:gdLst/>
              <a:ahLst/>
              <a:cxnLst/>
              <a:rect l="l" t="t" r="r" b="b"/>
              <a:pathLst>
                <a:path w="1869" h="168" extrusionOk="0">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8613825" y="2796388"/>
              <a:ext cx="20050" cy="38400"/>
            </a:xfrm>
            <a:custGeom>
              <a:avLst/>
              <a:gdLst/>
              <a:ahLst/>
              <a:cxnLst/>
              <a:rect l="l" t="t" r="r" b="b"/>
              <a:pathLst>
                <a:path w="802" h="1536" extrusionOk="0">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8643850" y="2721138"/>
              <a:ext cx="23375" cy="7750"/>
            </a:xfrm>
            <a:custGeom>
              <a:avLst/>
              <a:gdLst/>
              <a:ahLst/>
              <a:cxnLst/>
              <a:rect l="l" t="t" r="r" b="b"/>
              <a:pathLst>
                <a:path w="935" h="310" extrusionOk="0">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8472075" y="2572063"/>
              <a:ext cx="7525" cy="18375"/>
            </a:xfrm>
            <a:custGeom>
              <a:avLst/>
              <a:gdLst/>
              <a:ahLst/>
              <a:cxnLst/>
              <a:rect l="l" t="t" r="r" b="b"/>
              <a:pathLst>
                <a:path w="301" h="735" extrusionOk="0">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8638025" y="2749688"/>
              <a:ext cx="10850" cy="21725"/>
            </a:xfrm>
            <a:custGeom>
              <a:avLst/>
              <a:gdLst/>
              <a:ahLst/>
              <a:cxnLst/>
              <a:rect l="l" t="t" r="r" b="b"/>
              <a:pathLst>
                <a:path w="434" h="869" extrusionOk="0">
                  <a:moveTo>
                    <a:pt x="434" y="1"/>
                  </a:moveTo>
                  <a:cubicBezTo>
                    <a:pt x="100" y="234"/>
                    <a:pt x="0" y="535"/>
                    <a:pt x="34" y="868"/>
                  </a:cubicBezTo>
                  <a:cubicBezTo>
                    <a:pt x="167" y="535"/>
                    <a:pt x="300" y="30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8346150" y="2733863"/>
              <a:ext cx="13350" cy="16700"/>
            </a:xfrm>
            <a:custGeom>
              <a:avLst/>
              <a:gdLst/>
              <a:ahLst/>
              <a:cxnLst/>
              <a:rect l="l" t="t" r="r" b="b"/>
              <a:pathLst>
                <a:path w="534" h="668" extrusionOk="0">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8533775" y="2496188"/>
              <a:ext cx="11700" cy="15025"/>
            </a:xfrm>
            <a:custGeom>
              <a:avLst/>
              <a:gdLst/>
              <a:ahLst/>
              <a:cxnLst/>
              <a:rect l="l" t="t" r="r" b="b"/>
              <a:pathLst>
                <a:path w="468" h="601" extrusionOk="0">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8483750" y="2573738"/>
              <a:ext cx="6675" cy="13375"/>
            </a:xfrm>
            <a:custGeom>
              <a:avLst/>
              <a:gdLst/>
              <a:ahLst/>
              <a:cxnLst/>
              <a:rect l="l" t="t" r="r" b="b"/>
              <a:pathLst>
                <a:path w="267" h="535" extrusionOk="0">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8281925" y="2665463"/>
              <a:ext cx="11700" cy="9200"/>
            </a:xfrm>
            <a:custGeom>
              <a:avLst/>
              <a:gdLst/>
              <a:ahLst/>
              <a:cxnLst/>
              <a:rect l="l" t="t" r="r" b="b"/>
              <a:pathLst>
                <a:path w="468" h="368" extrusionOk="0">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8378675" y="2757213"/>
              <a:ext cx="5025" cy="7525"/>
            </a:xfrm>
            <a:custGeom>
              <a:avLst/>
              <a:gdLst/>
              <a:ahLst/>
              <a:cxnLst/>
              <a:rect l="l" t="t" r="r" b="b"/>
              <a:pathLst>
                <a:path w="201" h="301" extrusionOk="0">
                  <a:moveTo>
                    <a:pt x="167" y="0"/>
                  </a:moveTo>
                  <a:cubicBezTo>
                    <a:pt x="100" y="100"/>
                    <a:pt x="67" y="200"/>
                    <a:pt x="0" y="300"/>
                  </a:cubicBezTo>
                  <a:cubicBezTo>
                    <a:pt x="67" y="200"/>
                    <a:pt x="134" y="1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8600500" y="2601263"/>
              <a:ext cx="10025" cy="4200"/>
            </a:xfrm>
            <a:custGeom>
              <a:avLst/>
              <a:gdLst/>
              <a:ahLst/>
              <a:cxnLst/>
              <a:rect l="l" t="t" r="r" b="b"/>
              <a:pathLst>
                <a:path w="401" h="168" extrusionOk="0">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8525425" y="2833088"/>
              <a:ext cx="5875" cy="10025"/>
            </a:xfrm>
            <a:custGeom>
              <a:avLst/>
              <a:gdLst/>
              <a:ahLst/>
              <a:cxnLst/>
              <a:rect l="l" t="t" r="r" b="b"/>
              <a:pathLst>
                <a:path w="235" h="401" extrusionOk="0">
                  <a:moveTo>
                    <a:pt x="201" y="1"/>
                  </a:moveTo>
                  <a:cubicBezTo>
                    <a:pt x="134" y="134"/>
                    <a:pt x="68" y="268"/>
                    <a:pt x="1" y="401"/>
                  </a:cubicBezTo>
                  <a:cubicBezTo>
                    <a:pt x="68" y="268"/>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8344475" y="2703838"/>
              <a:ext cx="5850" cy="5850"/>
            </a:xfrm>
            <a:custGeom>
              <a:avLst/>
              <a:gdLst/>
              <a:ahLst/>
              <a:cxnLst/>
              <a:rect l="l" t="t" r="r" b="b"/>
              <a:pathLst>
                <a:path w="234" h="234" extrusionOk="0">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8490400" y="2839763"/>
              <a:ext cx="5875" cy="9200"/>
            </a:xfrm>
            <a:custGeom>
              <a:avLst/>
              <a:gdLst/>
              <a:ahLst/>
              <a:cxnLst/>
              <a:rect l="l" t="t" r="r" b="b"/>
              <a:pathLst>
                <a:path w="235" h="368" extrusionOk="0">
                  <a:moveTo>
                    <a:pt x="201" y="1"/>
                  </a:moveTo>
                  <a:cubicBezTo>
                    <a:pt x="134" y="101"/>
                    <a:pt x="68" y="234"/>
                    <a:pt x="1" y="367"/>
                  </a:cubicBezTo>
                  <a:cubicBezTo>
                    <a:pt x="101" y="234"/>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584650" y="2576238"/>
              <a:ext cx="7525" cy="2525"/>
            </a:xfrm>
            <a:custGeom>
              <a:avLst/>
              <a:gdLst/>
              <a:ahLst/>
              <a:cxnLst/>
              <a:rect l="l" t="t" r="r" b="b"/>
              <a:pathLst>
                <a:path w="301" h="101" extrusionOk="0">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8585475" y="2598763"/>
              <a:ext cx="5025" cy="1700"/>
            </a:xfrm>
            <a:custGeom>
              <a:avLst/>
              <a:gdLst/>
              <a:ahLst/>
              <a:cxnLst/>
              <a:rect l="l" t="t" r="r" b="b"/>
              <a:pathLst>
                <a:path w="201" h="68" extrusionOk="0">
                  <a:moveTo>
                    <a:pt x="1" y="0"/>
                  </a:moveTo>
                  <a:lnTo>
                    <a:pt x="1" y="67"/>
                  </a:lnTo>
                  <a:lnTo>
                    <a:pt x="201" y="67"/>
                  </a:lnTo>
                  <a:lnTo>
                    <a:pt x="201" y="34"/>
                  </a:lnTo>
                  <a:cubicBezTo>
                    <a:pt x="134" y="34"/>
                    <a:pt x="6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8311125" y="2150113"/>
              <a:ext cx="383625" cy="259200"/>
            </a:xfrm>
            <a:custGeom>
              <a:avLst/>
              <a:gdLst/>
              <a:ahLst/>
              <a:cxnLst/>
              <a:rect l="l" t="t" r="r" b="b"/>
              <a:pathLst>
                <a:path w="15345" h="10368" extrusionOk="0">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8367000" y="2351913"/>
              <a:ext cx="79225" cy="57575"/>
            </a:xfrm>
            <a:custGeom>
              <a:avLst/>
              <a:gdLst/>
              <a:ahLst/>
              <a:cxnLst/>
              <a:rect l="l" t="t" r="r" b="b"/>
              <a:pathLst>
                <a:path w="3169" h="2303" extrusionOk="0">
                  <a:moveTo>
                    <a:pt x="0" y="1"/>
                  </a:moveTo>
                  <a:cubicBezTo>
                    <a:pt x="867" y="1035"/>
                    <a:pt x="1901" y="1835"/>
                    <a:pt x="3169" y="2302"/>
                  </a:cubicBezTo>
                  <a:cubicBezTo>
                    <a:pt x="2002" y="1668"/>
                    <a:pt x="934" y="9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8418700" y="2070888"/>
              <a:ext cx="19200" cy="60900"/>
            </a:xfrm>
            <a:custGeom>
              <a:avLst/>
              <a:gdLst/>
              <a:ahLst/>
              <a:cxnLst/>
              <a:rect l="l" t="t" r="r" b="b"/>
              <a:pathLst>
                <a:path w="768" h="2436" extrusionOk="0">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8472075" y="2111738"/>
              <a:ext cx="29200" cy="77575"/>
            </a:xfrm>
            <a:custGeom>
              <a:avLst/>
              <a:gdLst/>
              <a:ahLst/>
              <a:cxnLst/>
              <a:rect l="l" t="t" r="r" b="b"/>
              <a:pathLst>
                <a:path w="1168" h="3103" extrusionOk="0">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8249400" y="2089238"/>
              <a:ext cx="13375" cy="56725"/>
            </a:xfrm>
            <a:custGeom>
              <a:avLst/>
              <a:gdLst/>
              <a:ahLst/>
              <a:cxnLst/>
              <a:rect l="l" t="t" r="r" b="b"/>
              <a:pathLst>
                <a:path w="535" h="2269" extrusionOk="0">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8748100" y="2174288"/>
              <a:ext cx="9200" cy="35875"/>
            </a:xfrm>
            <a:custGeom>
              <a:avLst/>
              <a:gdLst/>
              <a:ahLst/>
              <a:cxnLst/>
              <a:rect l="l" t="t" r="r" b="b"/>
              <a:pathLst>
                <a:path w="368" h="1435" extrusionOk="0">
                  <a:moveTo>
                    <a:pt x="234" y="1"/>
                  </a:moveTo>
                  <a:cubicBezTo>
                    <a:pt x="67" y="267"/>
                    <a:pt x="0" y="1001"/>
                    <a:pt x="100" y="1435"/>
                  </a:cubicBezTo>
                  <a:cubicBezTo>
                    <a:pt x="267" y="1068"/>
                    <a:pt x="367" y="2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8315275" y="2250188"/>
              <a:ext cx="17550" cy="45050"/>
            </a:xfrm>
            <a:custGeom>
              <a:avLst/>
              <a:gdLst/>
              <a:ahLst/>
              <a:cxnLst/>
              <a:rect l="l" t="t" r="r" b="b"/>
              <a:pathLst>
                <a:path w="702" h="1802" extrusionOk="0">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8459550" y="2112588"/>
              <a:ext cx="17550" cy="46725"/>
            </a:xfrm>
            <a:custGeom>
              <a:avLst/>
              <a:gdLst/>
              <a:ahLst/>
              <a:cxnLst/>
              <a:rect l="l" t="t" r="r" b="b"/>
              <a:pathLst>
                <a:path w="702" h="1869" extrusionOk="0">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704725" y="2267688"/>
              <a:ext cx="9200" cy="39225"/>
            </a:xfrm>
            <a:custGeom>
              <a:avLst/>
              <a:gdLst/>
              <a:ahLst/>
              <a:cxnLst/>
              <a:rect l="l" t="t" r="r" b="b"/>
              <a:pathLst>
                <a:path w="368" h="1569" extrusionOk="0">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8407850" y="2098413"/>
              <a:ext cx="12525" cy="31700"/>
            </a:xfrm>
            <a:custGeom>
              <a:avLst/>
              <a:gdLst/>
              <a:ahLst/>
              <a:cxnLst/>
              <a:rect l="l" t="t" r="r" b="b"/>
              <a:pathLst>
                <a:path w="501" h="1268" extrusionOk="0">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8494575" y="2165938"/>
              <a:ext cx="11700" cy="29225"/>
            </a:xfrm>
            <a:custGeom>
              <a:avLst/>
              <a:gdLst/>
              <a:ahLst/>
              <a:cxnLst/>
              <a:rect l="l" t="t" r="r" b="b"/>
              <a:pathLst>
                <a:path w="468" h="1169" extrusionOk="0">
                  <a:moveTo>
                    <a:pt x="468" y="1"/>
                  </a:moveTo>
                  <a:cubicBezTo>
                    <a:pt x="301" y="401"/>
                    <a:pt x="134" y="802"/>
                    <a:pt x="1" y="1168"/>
                  </a:cubicBezTo>
                  <a:cubicBezTo>
                    <a:pt x="334" y="868"/>
                    <a:pt x="401" y="435"/>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8741425" y="2222663"/>
              <a:ext cx="7525" cy="21700"/>
            </a:xfrm>
            <a:custGeom>
              <a:avLst/>
              <a:gdLst/>
              <a:ahLst/>
              <a:cxnLst/>
              <a:rect l="l" t="t" r="r" b="b"/>
              <a:pathLst>
                <a:path w="301" h="868" extrusionOk="0">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8432025" y="2125913"/>
              <a:ext cx="11700" cy="26725"/>
            </a:xfrm>
            <a:custGeom>
              <a:avLst/>
              <a:gdLst/>
              <a:ahLst/>
              <a:cxnLst/>
              <a:rect l="l" t="t" r="r" b="b"/>
              <a:pathLst>
                <a:path w="468" h="1069" extrusionOk="0">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8507925" y="2205138"/>
              <a:ext cx="8350" cy="18375"/>
            </a:xfrm>
            <a:custGeom>
              <a:avLst/>
              <a:gdLst/>
              <a:ahLst/>
              <a:cxnLst/>
              <a:rect l="l" t="t" r="r" b="b"/>
              <a:pathLst>
                <a:path w="334" h="735" extrusionOk="0">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8528775" y="2417788"/>
              <a:ext cx="20875" cy="5025"/>
            </a:xfrm>
            <a:custGeom>
              <a:avLst/>
              <a:gdLst/>
              <a:ahLst/>
              <a:cxnLst/>
              <a:rect l="l" t="t" r="r" b="b"/>
              <a:pathLst>
                <a:path w="835" h="201" extrusionOk="0">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8312775" y="2336913"/>
              <a:ext cx="7550" cy="10850"/>
            </a:xfrm>
            <a:custGeom>
              <a:avLst/>
              <a:gdLst/>
              <a:ahLst/>
              <a:cxnLst/>
              <a:rect l="l" t="t" r="r" b="b"/>
              <a:pathLst>
                <a:path w="302" h="434" extrusionOk="0">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8261925" y="2099238"/>
              <a:ext cx="3350" cy="7525"/>
            </a:xfrm>
            <a:custGeom>
              <a:avLst/>
              <a:gdLst/>
              <a:ahLst/>
              <a:cxnLst/>
              <a:rect l="l" t="t" r="r" b="b"/>
              <a:pathLst>
                <a:path w="134" h="301" extrusionOk="0">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8306950" y="2201813"/>
              <a:ext cx="3350" cy="9200"/>
            </a:xfrm>
            <a:custGeom>
              <a:avLst/>
              <a:gdLst/>
              <a:ahLst/>
              <a:cxnLst/>
              <a:rect l="l" t="t" r="r" b="b"/>
              <a:pathLst>
                <a:path w="134" h="368" extrusionOk="0">
                  <a:moveTo>
                    <a:pt x="67" y="0"/>
                  </a:moveTo>
                  <a:cubicBezTo>
                    <a:pt x="34" y="134"/>
                    <a:pt x="34" y="234"/>
                    <a:pt x="0" y="367"/>
                  </a:cubicBezTo>
                  <a:cubicBezTo>
                    <a:pt x="34" y="267"/>
                    <a:pt x="67" y="134"/>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305275" y="2210988"/>
              <a:ext cx="1700" cy="8350"/>
            </a:xfrm>
            <a:custGeom>
              <a:avLst/>
              <a:gdLst/>
              <a:ahLst/>
              <a:cxnLst/>
              <a:rect l="l" t="t" r="r" b="b"/>
              <a:pathLst>
                <a:path w="68" h="334" extrusionOk="0">
                  <a:moveTo>
                    <a:pt x="67" y="0"/>
                  </a:moveTo>
                  <a:cubicBezTo>
                    <a:pt x="34" y="100"/>
                    <a:pt x="34" y="234"/>
                    <a:pt x="1" y="334"/>
                  </a:cubicBezTo>
                  <a:lnTo>
                    <a:pt x="67" y="334"/>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8442875" y="2118413"/>
              <a:ext cx="4200" cy="7525"/>
            </a:xfrm>
            <a:custGeom>
              <a:avLst/>
              <a:gdLst/>
              <a:ahLst/>
              <a:cxnLst/>
              <a:rect l="l" t="t" r="r" b="b"/>
              <a:pathLst>
                <a:path w="168" h="301" extrusionOk="0">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8350300" y="2317713"/>
              <a:ext cx="25" cy="10875"/>
            </a:xfrm>
            <a:custGeom>
              <a:avLst/>
              <a:gdLst/>
              <a:ahLst/>
              <a:cxnLst/>
              <a:rect l="l" t="t" r="r" b="b"/>
              <a:pathLst>
                <a:path w="1" h="435" extrusionOk="0">
                  <a:moveTo>
                    <a:pt x="1" y="435"/>
                  </a:moveTo>
                  <a:cubicBezTo>
                    <a:pt x="1" y="301"/>
                    <a:pt x="1" y="134"/>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7813250" y="1666413"/>
              <a:ext cx="25" cy="10875"/>
            </a:xfrm>
            <a:custGeom>
              <a:avLst/>
              <a:gdLst/>
              <a:ahLst/>
              <a:cxnLst/>
              <a:rect l="l" t="t" r="r" b="b"/>
              <a:pathLst>
                <a:path w="1" h="435" extrusionOk="0">
                  <a:moveTo>
                    <a:pt x="1" y="435"/>
                  </a:moveTo>
                  <a:cubicBezTo>
                    <a:pt x="1" y="301"/>
                    <a:pt x="1" y="168"/>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7725700" y="2065888"/>
              <a:ext cx="91750" cy="86750"/>
            </a:xfrm>
            <a:custGeom>
              <a:avLst/>
              <a:gdLst/>
              <a:ahLst/>
              <a:cxnLst/>
              <a:rect l="l" t="t" r="r" b="b"/>
              <a:pathLst>
                <a:path w="3670" h="3470" extrusionOk="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7754875" y="2065038"/>
              <a:ext cx="86775" cy="63400"/>
            </a:xfrm>
            <a:custGeom>
              <a:avLst/>
              <a:gdLst/>
              <a:ahLst/>
              <a:cxnLst/>
              <a:rect l="l" t="t" r="r" b="b"/>
              <a:pathLst>
                <a:path w="3471" h="2536" extrusionOk="0">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7869125" y="2090888"/>
              <a:ext cx="103450" cy="75075"/>
            </a:xfrm>
            <a:custGeom>
              <a:avLst/>
              <a:gdLst/>
              <a:ahLst/>
              <a:cxnLst/>
              <a:rect l="l" t="t" r="r" b="b"/>
              <a:pathLst>
                <a:path w="4138" h="3003" extrusionOk="0">
                  <a:moveTo>
                    <a:pt x="4137" y="1"/>
                  </a:moveTo>
                  <a:cubicBezTo>
                    <a:pt x="3036" y="1402"/>
                    <a:pt x="1702" y="2436"/>
                    <a:pt x="1" y="3003"/>
                  </a:cubicBezTo>
                  <a:cubicBezTo>
                    <a:pt x="1168" y="2970"/>
                    <a:pt x="3337" y="1469"/>
                    <a:pt x="4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7894150" y="2041688"/>
              <a:ext cx="89250" cy="85925"/>
            </a:xfrm>
            <a:custGeom>
              <a:avLst/>
              <a:gdLst/>
              <a:ahLst/>
              <a:cxnLst/>
              <a:rect l="l" t="t" r="r" b="b"/>
              <a:pathLst>
                <a:path w="3570" h="3437" extrusionOk="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7807425" y="2013338"/>
              <a:ext cx="49225" cy="46725"/>
            </a:xfrm>
            <a:custGeom>
              <a:avLst/>
              <a:gdLst/>
              <a:ahLst/>
              <a:cxnLst/>
              <a:rect l="l" t="t" r="r" b="b"/>
              <a:pathLst>
                <a:path w="1969" h="1869" extrusionOk="0">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938350" y="2008338"/>
              <a:ext cx="24200" cy="66725"/>
            </a:xfrm>
            <a:custGeom>
              <a:avLst/>
              <a:gdLst/>
              <a:ahLst/>
              <a:cxnLst/>
              <a:rect l="l" t="t" r="r" b="b"/>
              <a:pathLst>
                <a:path w="968" h="2669" extrusionOk="0">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7843275" y="2031688"/>
              <a:ext cx="43400" cy="17975"/>
            </a:xfrm>
            <a:custGeom>
              <a:avLst/>
              <a:gdLst/>
              <a:ahLst/>
              <a:cxnLst/>
              <a:rect l="l" t="t" r="r" b="b"/>
              <a:pathLst>
                <a:path w="1736" h="719" extrusionOk="0">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815750" y="2002488"/>
              <a:ext cx="9200" cy="19225"/>
            </a:xfrm>
            <a:custGeom>
              <a:avLst/>
              <a:gdLst/>
              <a:ahLst/>
              <a:cxnLst/>
              <a:rect l="l" t="t" r="r" b="b"/>
              <a:pathLst>
                <a:path w="368" h="769" extrusionOk="0">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752375" y="1267263"/>
              <a:ext cx="136800" cy="113975"/>
            </a:xfrm>
            <a:custGeom>
              <a:avLst/>
              <a:gdLst/>
              <a:ahLst/>
              <a:cxnLst/>
              <a:rect l="l" t="t" r="r" b="b"/>
              <a:pathLst>
                <a:path w="5472" h="4559" extrusionOk="0">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7843275" y="1475463"/>
              <a:ext cx="20875" cy="109250"/>
            </a:xfrm>
            <a:custGeom>
              <a:avLst/>
              <a:gdLst/>
              <a:ahLst/>
              <a:cxnLst/>
              <a:rect l="l" t="t" r="r" b="b"/>
              <a:pathLst>
                <a:path w="835" h="4370" extrusionOk="0">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7776575" y="1355363"/>
              <a:ext cx="73400" cy="75075"/>
            </a:xfrm>
            <a:custGeom>
              <a:avLst/>
              <a:gdLst/>
              <a:ahLst/>
              <a:cxnLst/>
              <a:rect l="l" t="t" r="r" b="b"/>
              <a:pathLst>
                <a:path w="2936" h="3003" extrusionOk="0">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7864125" y="1501313"/>
              <a:ext cx="8375" cy="62575"/>
            </a:xfrm>
            <a:custGeom>
              <a:avLst/>
              <a:gdLst/>
              <a:ahLst/>
              <a:cxnLst/>
              <a:rect l="l" t="t" r="r" b="b"/>
              <a:pathLst>
                <a:path w="335" h="2503" extrusionOk="0">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7891650" y="1542163"/>
              <a:ext cx="3350" cy="11700"/>
            </a:xfrm>
            <a:custGeom>
              <a:avLst/>
              <a:gdLst/>
              <a:ahLst/>
              <a:cxnLst/>
              <a:rect l="l" t="t" r="r" b="b"/>
              <a:pathLst>
                <a:path w="134" h="468" extrusionOk="0">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7874975" y="1537163"/>
              <a:ext cx="2525" cy="5025"/>
            </a:xfrm>
            <a:custGeom>
              <a:avLst/>
              <a:gdLst/>
              <a:ahLst/>
              <a:cxnLst/>
              <a:rect l="l" t="t" r="r" b="b"/>
              <a:pathLst>
                <a:path w="101" h="201" extrusionOk="0">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7872475" y="1526313"/>
              <a:ext cx="2525" cy="5050"/>
            </a:xfrm>
            <a:custGeom>
              <a:avLst/>
              <a:gdLst/>
              <a:ahLst/>
              <a:cxnLst/>
              <a:rect l="l" t="t" r="r" b="b"/>
              <a:pathLst>
                <a:path w="101" h="202" extrusionOk="0">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7669000" y="1555513"/>
              <a:ext cx="327750" cy="172875"/>
            </a:xfrm>
            <a:custGeom>
              <a:avLst/>
              <a:gdLst/>
              <a:ahLst/>
              <a:cxnLst/>
              <a:rect l="l" t="t" r="r" b="b"/>
              <a:pathLst>
                <a:path w="13110" h="6915" extrusionOk="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102625" y="1636413"/>
              <a:ext cx="130125" cy="63400"/>
            </a:xfrm>
            <a:custGeom>
              <a:avLst/>
              <a:gdLst/>
              <a:ahLst/>
              <a:cxnLst/>
              <a:rect l="l" t="t" r="r" b="b"/>
              <a:pathLst>
                <a:path w="5205" h="2536" extrusionOk="0">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778225" y="1573863"/>
              <a:ext cx="165975" cy="70075"/>
            </a:xfrm>
            <a:custGeom>
              <a:avLst/>
              <a:gdLst/>
              <a:ahLst/>
              <a:cxnLst/>
              <a:rect l="l" t="t" r="r" b="b"/>
              <a:pathLst>
                <a:path w="6639" h="2803" extrusionOk="0">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8065100" y="1886588"/>
              <a:ext cx="45075" cy="101750"/>
            </a:xfrm>
            <a:custGeom>
              <a:avLst/>
              <a:gdLst/>
              <a:ahLst/>
              <a:cxnLst/>
              <a:rect l="l" t="t" r="r" b="b"/>
              <a:pathLst>
                <a:path w="1803" h="4070" extrusionOk="0">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7931675" y="1643913"/>
              <a:ext cx="22550" cy="23375"/>
            </a:xfrm>
            <a:custGeom>
              <a:avLst/>
              <a:gdLst/>
              <a:ahLst/>
              <a:cxnLst/>
              <a:rect l="l" t="t" r="r" b="b"/>
              <a:pathLst>
                <a:path w="902" h="935" extrusionOk="0">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8015075" y="1751488"/>
              <a:ext cx="21700" cy="47550"/>
            </a:xfrm>
            <a:custGeom>
              <a:avLst/>
              <a:gdLst/>
              <a:ahLst/>
              <a:cxnLst/>
              <a:rect l="l" t="t" r="r" b="b"/>
              <a:pathLst>
                <a:path w="868" h="1902" extrusionOk="0">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7972550" y="1665588"/>
              <a:ext cx="39200" cy="25875"/>
            </a:xfrm>
            <a:custGeom>
              <a:avLst/>
              <a:gdLst/>
              <a:ahLst/>
              <a:cxnLst/>
              <a:rect l="l" t="t" r="r" b="b"/>
              <a:pathLst>
                <a:path w="1568" h="1035" extrusionOk="0">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7791575" y="1599713"/>
              <a:ext cx="39225" cy="19200"/>
            </a:xfrm>
            <a:custGeom>
              <a:avLst/>
              <a:gdLst/>
              <a:ahLst/>
              <a:cxnLst/>
              <a:rect l="l" t="t" r="r" b="b"/>
              <a:pathLst>
                <a:path w="1569" h="768" extrusionOk="0">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7966700" y="1695613"/>
              <a:ext cx="21700" cy="15025"/>
            </a:xfrm>
            <a:custGeom>
              <a:avLst/>
              <a:gdLst/>
              <a:ahLst/>
              <a:cxnLst/>
              <a:rect l="l" t="t" r="r" b="b"/>
              <a:pathLst>
                <a:path w="868" h="601" extrusionOk="0">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8236900" y="1603038"/>
              <a:ext cx="7525" cy="20050"/>
            </a:xfrm>
            <a:custGeom>
              <a:avLst/>
              <a:gdLst/>
              <a:ahLst/>
              <a:cxnLst/>
              <a:rect l="l" t="t" r="r" b="b"/>
              <a:pathLst>
                <a:path w="301" h="802" extrusionOk="0">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8053425" y="1819863"/>
              <a:ext cx="5875" cy="24225"/>
            </a:xfrm>
            <a:custGeom>
              <a:avLst/>
              <a:gdLst/>
              <a:ahLst/>
              <a:cxnLst/>
              <a:rect l="l" t="t" r="r" b="b"/>
              <a:pathLst>
                <a:path w="235" h="969" extrusionOk="0">
                  <a:moveTo>
                    <a:pt x="1" y="1"/>
                  </a:moveTo>
                  <a:cubicBezTo>
                    <a:pt x="67" y="368"/>
                    <a:pt x="134" y="701"/>
                    <a:pt x="234" y="968"/>
                  </a:cubicBezTo>
                  <a:cubicBezTo>
                    <a:pt x="168" y="668"/>
                    <a:pt x="101" y="3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044250" y="1823213"/>
              <a:ext cx="5875" cy="20025"/>
            </a:xfrm>
            <a:custGeom>
              <a:avLst/>
              <a:gdLst/>
              <a:ahLst/>
              <a:cxnLst/>
              <a:rect l="l" t="t" r="r" b="b"/>
              <a:pathLst>
                <a:path w="235" h="801" extrusionOk="0">
                  <a:moveTo>
                    <a:pt x="1" y="0"/>
                  </a:moveTo>
                  <a:cubicBezTo>
                    <a:pt x="68" y="300"/>
                    <a:pt x="168" y="567"/>
                    <a:pt x="234" y="801"/>
                  </a:cubicBezTo>
                  <a:cubicBezTo>
                    <a:pt x="168" y="567"/>
                    <a:pt x="101"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8157675" y="1669763"/>
              <a:ext cx="19200" cy="8350"/>
            </a:xfrm>
            <a:custGeom>
              <a:avLst/>
              <a:gdLst/>
              <a:ahLst/>
              <a:cxnLst/>
              <a:rect l="l" t="t" r="r" b="b"/>
              <a:pathLst>
                <a:path w="768" h="334" extrusionOk="0">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040925" y="1733963"/>
              <a:ext cx="10025" cy="11700"/>
            </a:xfrm>
            <a:custGeom>
              <a:avLst/>
              <a:gdLst/>
              <a:ahLst/>
              <a:cxnLst/>
              <a:rect l="l" t="t" r="r" b="b"/>
              <a:pathLst>
                <a:path w="401" h="468" extrusionOk="0">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8066775" y="1859888"/>
              <a:ext cx="2525" cy="4200"/>
            </a:xfrm>
            <a:custGeom>
              <a:avLst/>
              <a:gdLst/>
              <a:ahLst/>
              <a:cxnLst/>
              <a:rect l="l" t="t" r="r" b="b"/>
              <a:pathLst>
                <a:path w="101" h="168" extrusionOk="0">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151825" y="1453763"/>
              <a:ext cx="33400" cy="70075"/>
            </a:xfrm>
            <a:custGeom>
              <a:avLst/>
              <a:gdLst/>
              <a:ahLst/>
              <a:cxnLst/>
              <a:rect l="l" t="t" r="r" b="b"/>
              <a:pathLst>
                <a:path w="1336" h="2803" extrusionOk="0">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8109300" y="1615738"/>
              <a:ext cx="83425" cy="10050"/>
            </a:xfrm>
            <a:custGeom>
              <a:avLst/>
              <a:gdLst/>
              <a:ahLst/>
              <a:cxnLst/>
              <a:rect l="l" t="t" r="r" b="b"/>
              <a:pathLst>
                <a:path w="3337" h="402" extrusionOk="0">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8171025" y="1473788"/>
              <a:ext cx="16700" cy="35875"/>
            </a:xfrm>
            <a:custGeom>
              <a:avLst/>
              <a:gdLst/>
              <a:ahLst/>
              <a:cxnLst/>
              <a:rect l="l" t="t" r="r" b="b"/>
              <a:pathLst>
                <a:path w="668" h="1435" extrusionOk="0">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8138500" y="1610438"/>
              <a:ext cx="40050" cy="8475"/>
            </a:xfrm>
            <a:custGeom>
              <a:avLst/>
              <a:gdLst/>
              <a:ahLst/>
              <a:cxnLst/>
              <a:rect l="l" t="t" r="r" b="b"/>
              <a:pathLst>
                <a:path w="1602" h="339" extrusionOk="0">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8036750" y="1604713"/>
              <a:ext cx="20050" cy="6700"/>
            </a:xfrm>
            <a:custGeom>
              <a:avLst/>
              <a:gdLst/>
              <a:ahLst/>
              <a:cxnLst/>
              <a:rect l="l" t="t" r="r" b="b"/>
              <a:pathLst>
                <a:path w="802" h="268" extrusionOk="0">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8210200" y="1563013"/>
              <a:ext cx="3375" cy="9200"/>
            </a:xfrm>
            <a:custGeom>
              <a:avLst/>
              <a:gdLst/>
              <a:ahLst/>
              <a:cxnLst/>
              <a:rect l="l" t="t" r="r" b="b"/>
              <a:pathLst>
                <a:path w="135" h="368" extrusionOk="0">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051775" y="1602213"/>
              <a:ext cx="5850" cy="2525"/>
            </a:xfrm>
            <a:custGeom>
              <a:avLst/>
              <a:gdLst/>
              <a:ahLst/>
              <a:cxnLst/>
              <a:rect l="l" t="t" r="r" b="b"/>
              <a:pathLst>
                <a:path w="234" h="101" extrusionOk="0">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8318625" y="2004988"/>
              <a:ext cx="45875" cy="98450"/>
            </a:xfrm>
            <a:custGeom>
              <a:avLst/>
              <a:gdLst/>
              <a:ahLst/>
              <a:cxnLst/>
              <a:rect l="l" t="t" r="r" b="b"/>
              <a:pathLst>
                <a:path w="1835" h="3938" extrusionOk="0">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8323625" y="2062538"/>
              <a:ext cx="17525" cy="45050"/>
            </a:xfrm>
            <a:custGeom>
              <a:avLst/>
              <a:gdLst/>
              <a:ahLst/>
              <a:cxnLst/>
              <a:rect l="l" t="t" r="r" b="b"/>
              <a:pathLst>
                <a:path w="701" h="1802" extrusionOk="0">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8339475" y="2079213"/>
              <a:ext cx="12525" cy="35050"/>
            </a:xfrm>
            <a:custGeom>
              <a:avLst/>
              <a:gdLst/>
              <a:ahLst/>
              <a:cxnLst/>
              <a:rect l="l" t="t" r="r" b="b"/>
              <a:pathLst>
                <a:path w="501" h="1402" extrusionOk="0">
                  <a:moveTo>
                    <a:pt x="0" y="1"/>
                  </a:moveTo>
                  <a:cubicBezTo>
                    <a:pt x="167" y="468"/>
                    <a:pt x="334" y="935"/>
                    <a:pt x="501" y="1402"/>
                  </a:cubicBezTo>
                  <a:cubicBezTo>
                    <a:pt x="501" y="868"/>
                    <a:pt x="2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8349475" y="2083388"/>
              <a:ext cx="6700" cy="14200"/>
            </a:xfrm>
            <a:custGeom>
              <a:avLst/>
              <a:gdLst/>
              <a:ahLst/>
              <a:cxnLst/>
              <a:rect l="l" t="t" r="r" b="b"/>
              <a:pathLst>
                <a:path w="268" h="568" extrusionOk="0">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8377825" y="2484513"/>
              <a:ext cx="21700" cy="138450"/>
            </a:xfrm>
            <a:custGeom>
              <a:avLst/>
              <a:gdLst/>
              <a:ahLst/>
              <a:cxnLst/>
              <a:rect l="l" t="t" r="r" b="b"/>
              <a:pathLst>
                <a:path w="868" h="5538" extrusionOk="0">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8394500" y="2513688"/>
              <a:ext cx="17550" cy="102600"/>
            </a:xfrm>
            <a:custGeom>
              <a:avLst/>
              <a:gdLst/>
              <a:ahLst/>
              <a:cxnLst/>
              <a:rect l="l" t="t" r="r" b="b"/>
              <a:pathLst>
                <a:path w="702" h="4104" extrusionOk="0">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8277750" y="1604713"/>
              <a:ext cx="12550" cy="25875"/>
            </a:xfrm>
            <a:custGeom>
              <a:avLst/>
              <a:gdLst/>
              <a:ahLst/>
              <a:cxnLst/>
              <a:rect l="l" t="t" r="r" b="b"/>
              <a:pathLst>
                <a:path w="502" h="1035" extrusionOk="0">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8203550" y="2166788"/>
              <a:ext cx="21700" cy="30050"/>
            </a:xfrm>
            <a:custGeom>
              <a:avLst/>
              <a:gdLst/>
              <a:ahLst/>
              <a:cxnLst/>
              <a:rect l="l" t="t" r="r" b="b"/>
              <a:pathLst>
                <a:path w="868" h="1202" extrusionOk="0">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8141825" y="2049188"/>
              <a:ext cx="12525" cy="30050"/>
            </a:xfrm>
            <a:custGeom>
              <a:avLst/>
              <a:gdLst/>
              <a:ahLst/>
              <a:cxnLst/>
              <a:rect l="l" t="t" r="r" b="b"/>
              <a:pathLst>
                <a:path w="501" h="1202" extrusionOk="0">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369500" y="1598888"/>
              <a:ext cx="16700" cy="5025"/>
            </a:xfrm>
            <a:custGeom>
              <a:avLst/>
              <a:gdLst/>
              <a:ahLst/>
              <a:cxnLst/>
              <a:rect l="l" t="t" r="r" b="b"/>
              <a:pathLst>
                <a:path w="668" h="201" extrusionOk="0">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8440375" y="1603888"/>
              <a:ext cx="15875" cy="4175"/>
            </a:xfrm>
            <a:custGeom>
              <a:avLst/>
              <a:gdLst/>
              <a:ahLst/>
              <a:cxnLst/>
              <a:rect l="l" t="t" r="r" b="b"/>
              <a:pathLst>
                <a:path w="635" h="167" extrusionOk="0">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8000900" y="1851563"/>
              <a:ext cx="3350" cy="4200"/>
            </a:xfrm>
            <a:custGeom>
              <a:avLst/>
              <a:gdLst/>
              <a:ahLst/>
              <a:cxnLst/>
              <a:rect l="l" t="t" r="r" b="b"/>
              <a:pathLst>
                <a:path w="134" h="168" extrusionOk="0">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7946700" y="1899088"/>
              <a:ext cx="14200" cy="28375"/>
            </a:xfrm>
            <a:custGeom>
              <a:avLst/>
              <a:gdLst/>
              <a:ahLst/>
              <a:cxnLst/>
              <a:rect l="l" t="t" r="r" b="b"/>
              <a:pathLst>
                <a:path w="568" h="1135" extrusionOk="0">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7962525" y="1889913"/>
              <a:ext cx="8375" cy="14200"/>
            </a:xfrm>
            <a:custGeom>
              <a:avLst/>
              <a:gdLst/>
              <a:ahLst/>
              <a:cxnLst/>
              <a:rect l="l" t="t" r="r" b="b"/>
              <a:pathLst>
                <a:path w="335" h="568" extrusionOk="0">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7955025" y="1880738"/>
              <a:ext cx="7525" cy="9200"/>
            </a:xfrm>
            <a:custGeom>
              <a:avLst/>
              <a:gdLst/>
              <a:ahLst/>
              <a:cxnLst/>
              <a:rect l="l" t="t" r="r" b="b"/>
              <a:pathLst>
                <a:path w="301" h="368" extrusionOk="0">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8325300" y="1528838"/>
              <a:ext cx="36700" cy="15025"/>
            </a:xfrm>
            <a:custGeom>
              <a:avLst/>
              <a:gdLst/>
              <a:ahLst/>
              <a:cxnLst/>
              <a:rect l="l" t="t" r="r" b="b"/>
              <a:pathLst>
                <a:path w="1468" h="601" extrusionOk="0">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402850" y="1474613"/>
              <a:ext cx="22550" cy="15050"/>
            </a:xfrm>
            <a:custGeom>
              <a:avLst/>
              <a:gdLst/>
              <a:ahLst/>
              <a:cxnLst/>
              <a:rect l="l" t="t" r="r" b="b"/>
              <a:pathLst>
                <a:path w="902" h="602" extrusionOk="0">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8353650" y="1514638"/>
              <a:ext cx="18375" cy="11700"/>
            </a:xfrm>
            <a:custGeom>
              <a:avLst/>
              <a:gdLst/>
              <a:ahLst/>
              <a:cxnLst/>
              <a:rect l="l" t="t" r="r" b="b"/>
              <a:pathLst>
                <a:path w="735" h="468" extrusionOk="0">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8356150" y="1511313"/>
              <a:ext cx="6700" cy="4200"/>
            </a:xfrm>
            <a:custGeom>
              <a:avLst/>
              <a:gdLst/>
              <a:ahLst/>
              <a:cxnLst/>
              <a:rect l="l" t="t" r="r" b="b"/>
              <a:pathLst>
                <a:path w="268" h="168" extrusionOk="0">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209375" y="2037513"/>
              <a:ext cx="84250" cy="30900"/>
            </a:xfrm>
            <a:custGeom>
              <a:avLst/>
              <a:gdLst/>
              <a:ahLst/>
              <a:cxnLst/>
              <a:rect l="l" t="t" r="r" b="b"/>
              <a:pathLst>
                <a:path w="3370" h="1236" extrusionOk="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8236900" y="2050038"/>
              <a:ext cx="16700" cy="6050"/>
            </a:xfrm>
            <a:custGeom>
              <a:avLst/>
              <a:gdLst/>
              <a:ahLst/>
              <a:cxnLst/>
              <a:rect l="l" t="t" r="r" b="b"/>
              <a:pathLst>
                <a:path w="668" h="242" extrusionOk="0">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8209375" y="1693113"/>
              <a:ext cx="8375" cy="44225"/>
            </a:xfrm>
            <a:custGeom>
              <a:avLst/>
              <a:gdLst/>
              <a:ahLst/>
              <a:cxnLst/>
              <a:rect l="l" t="t" r="r" b="b"/>
              <a:pathLst>
                <a:path w="335" h="1769" extrusionOk="0">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8221875" y="1690613"/>
              <a:ext cx="6700" cy="30875"/>
            </a:xfrm>
            <a:custGeom>
              <a:avLst/>
              <a:gdLst/>
              <a:ahLst/>
              <a:cxnLst/>
              <a:rect l="l" t="t" r="r" b="b"/>
              <a:pathLst>
                <a:path w="268" h="1235" extrusionOk="0">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8189350" y="1766488"/>
              <a:ext cx="10875" cy="43400"/>
            </a:xfrm>
            <a:custGeom>
              <a:avLst/>
              <a:gdLst/>
              <a:ahLst/>
              <a:cxnLst/>
              <a:rect l="l" t="t" r="r" b="b"/>
              <a:pathLst>
                <a:path w="435" h="1736" extrusionOk="0">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8301100" y="2513688"/>
              <a:ext cx="12550" cy="10875"/>
            </a:xfrm>
            <a:custGeom>
              <a:avLst/>
              <a:gdLst/>
              <a:ahLst/>
              <a:cxnLst/>
              <a:rect l="l" t="t" r="r" b="b"/>
              <a:pathLst>
                <a:path w="502" h="435" extrusionOk="0">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8297775" y="2532038"/>
              <a:ext cx="6700" cy="4200"/>
            </a:xfrm>
            <a:custGeom>
              <a:avLst/>
              <a:gdLst/>
              <a:ahLst/>
              <a:cxnLst/>
              <a:rect l="l" t="t" r="r" b="b"/>
              <a:pathLst>
                <a:path w="268" h="168" extrusionOk="0">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8304450" y="2526213"/>
              <a:ext cx="5850" cy="5850"/>
            </a:xfrm>
            <a:custGeom>
              <a:avLst/>
              <a:gdLst/>
              <a:ahLst/>
              <a:cxnLst/>
              <a:rect l="l" t="t" r="r" b="b"/>
              <a:pathLst>
                <a:path w="234" h="234" extrusionOk="0">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7945025" y="1745638"/>
              <a:ext cx="9200" cy="15875"/>
            </a:xfrm>
            <a:custGeom>
              <a:avLst/>
              <a:gdLst/>
              <a:ahLst/>
              <a:cxnLst/>
              <a:rect l="l" t="t" r="r" b="b"/>
              <a:pathLst>
                <a:path w="368" h="635" extrusionOk="0">
                  <a:moveTo>
                    <a:pt x="0" y="1"/>
                  </a:moveTo>
                  <a:cubicBezTo>
                    <a:pt x="34" y="268"/>
                    <a:pt x="167" y="468"/>
                    <a:pt x="367" y="635"/>
                  </a:cubicBezTo>
                  <a:cubicBezTo>
                    <a:pt x="267" y="435"/>
                    <a:pt x="1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940850" y="1736463"/>
              <a:ext cx="4200" cy="9200"/>
            </a:xfrm>
            <a:custGeom>
              <a:avLst/>
              <a:gdLst/>
              <a:ahLst/>
              <a:cxnLst/>
              <a:rect l="l" t="t" r="r" b="b"/>
              <a:pathLst>
                <a:path w="168" h="368" extrusionOk="0">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7974200" y="1751488"/>
              <a:ext cx="5025" cy="9200"/>
            </a:xfrm>
            <a:custGeom>
              <a:avLst/>
              <a:gdLst/>
              <a:ahLst/>
              <a:cxnLst/>
              <a:rect l="l" t="t" r="r" b="b"/>
              <a:pathLst>
                <a:path w="201" h="368" extrusionOk="0">
                  <a:moveTo>
                    <a:pt x="1" y="0"/>
                  </a:moveTo>
                  <a:cubicBezTo>
                    <a:pt x="68" y="134"/>
                    <a:pt x="134" y="234"/>
                    <a:pt x="201" y="367"/>
                  </a:cubicBezTo>
                  <a:cubicBezTo>
                    <a:pt x="134" y="234"/>
                    <a:pt x="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8322800" y="2438638"/>
              <a:ext cx="24200" cy="49225"/>
            </a:xfrm>
            <a:custGeom>
              <a:avLst/>
              <a:gdLst/>
              <a:ahLst/>
              <a:cxnLst/>
              <a:rect l="l" t="t" r="r" b="b"/>
              <a:pathLst>
                <a:path w="968" h="1969" extrusionOk="0">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319450" y="2430313"/>
              <a:ext cx="3375" cy="9200"/>
            </a:xfrm>
            <a:custGeom>
              <a:avLst/>
              <a:gdLst/>
              <a:ahLst/>
              <a:cxnLst/>
              <a:rect l="l" t="t" r="r" b="b"/>
              <a:pathLst>
                <a:path w="135" h="368" extrusionOk="0">
                  <a:moveTo>
                    <a:pt x="1" y="0"/>
                  </a:moveTo>
                  <a:cubicBezTo>
                    <a:pt x="34" y="134"/>
                    <a:pt x="101" y="234"/>
                    <a:pt x="134" y="367"/>
                  </a:cubicBezTo>
                  <a:cubicBezTo>
                    <a:pt x="101" y="234"/>
                    <a:pt x="34"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8306100" y="1889088"/>
              <a:ext cx="3375" cy="13375"/>
            </a:xfrm>
            <a:custGeom>
              <a:avLst/>
              <a:gdLst/>
              <a:ahLst/>
              <a:cxnLst/>
              <a:rect l="l" t="t" r="r" b="b"/>
              <a:pathLst>
                <a:path w="135" h="535" extrusionOk="0">
                  <a:moveTo>
                    <a:pt x="134" y="0"/>
                  </a:moveTo>
                  <a:lnTo>
                    <a:pt x="1" y="5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8377000" y="2302713"/>
              <a:ext cx="1700" cy="5025"/>
            </a:xfrm>
            <a:custGeom>
              <a:avLst/>
              <a:gdLst/>
              <a:ahLst/>
              <a:cxnLst/>
              <a:rect l="l" t="t" r="r" b="b"/>
              <a:pathLst>
                <a:path w="68" h="201" extrusionOk="0">
                  <a:moveTo>
                    <a:pt x="0" y="1"/>
                  </a:moveTo>
                  <a:lnTo>
                    <a:pt x="0" y="201"/>
                  </a:lnTo>
                  <a:lnTo>
                    <a:pt x="67" y="201"/>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8391175" y="2206813"/>
              <a:ext cx="5025" cy="9200"/>
            </a:xfrm>
            <a:custGeom>
              <a:avLst/>
              <a:gdLst/>
              <a:ahLst/>
              <a:cxnLst/>
              <a:rect l="l" t="t" r="r" b="b"/>
              <a:pathLst>
                <a:path w="201" h="368" extrusionOk="0">
                  <a:moveTo>
                    <a:pt x="0" y="0"/>
                  </a:moveTo>
                  <a:cubicBezTo>
                    <a:pt x="67" y="101"/>
                    <a:pt x="134" y="234"/>
                    <a:pt x="201" y="367"/>
                  </a:cubicBezTo>
                  <a:cubicBezTo>
                    <a:pt x="134" y="234"/>
                    <a:pt x="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5"/>
          <p:cNvGrpSpPr/>
          <p:nvPr/>
        </p:nvGrpSpPr>
        <p:grpSpPr>
          <a:xfrm rot="664727">
            <a:off x="4340328" y="3469451"/>
            <a:ext cx="465298" cy="1470680"/>
            <a:chOff x="4895550" y="2860525"/>
            <a:chExt cx="725150" cy="2292000"/>
          </a:xfrm>
        </p:grpSpPr>
        <p:sp>
          <p:nvSpPr>
            <p:cNvPr id="107" name="Google Shape;107;p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rot="749578">
            <a:off x="411230" y="1807711"/>
            <a:ext cx="939078" cy="637527"/>
            <a:chOff x="2543650" y="605875"/>
            <a:chExt cx="1388525" cy="942650"/>
          </a:xfrm>
        </p:grpSpPr>
        <p:sp>
          <p:nvSpPr>
            <p:cNvPr id="139" name="Google Shape;139;p5"/>
            <p:cNvSpPr/>
            <p:nvPr/>
          </p:nvSpPr>
          <p:spPr>
            <a:xfrm>
              <a:off x="2543650" y="605875"/>
              <a:ext cx="1388525" cy="942650"/>
            </a:xfrm>
            <a:custGeom>
              <a:avLst/>
              <a:gdLst/>
              <a:ahLst/>
              <a:cxnLst/>
              <a:rect l="l" t="t" r="r" b="b"/>
              <a:pathLst>
                <a:path w="55541" h="37706" extrusionOk="0">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395925" y="887750"/>
              <a:ext cx="33375" cy="31700"/>
            </a:xfrm>
            <a:custGeom>
              <a:avLst/>
              <a:gdLst/>
              <a:ahLst/>
              <a:cxnLst/>
              <a:rect l="l" t="t" r="r" b="b"/>
              <a:pathLst>
                <a:path w="1335" h="1268" extrusionOk="0">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637900" y="1002000"/>
              <a:ext cx="72575" cy="64225"/>
            </a:xfrm>
            <a:custGeom>
              <a:avLst/>
              <a:gdLst/>
              <a:ahLst/>
              <a:cxnLst/>
              <a:rect l="l" t="t" r="r" b="b"/>
              <a:pathLst>
                <a:path w="2903" h="2569" extrusionOk="0">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3295850" y="931950"/>
              <a:ext cx="62575" cy="74225"/>
            </a:xfrm>
            <a:custGeom>
              <a:avLst/>
              <a:gdLst/>
              <a:ahLst/>
              <a:cxnLst/>
              <a:rect l="l" t="t" r="r" b="b"/>
              <a:pathLst>
                <a:path w="2503" h="2969" extrusionOk="0">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49150" y="824375"/>
              <a:ext cx="119275" cy="45050"/>
            </a:xfrm>
            <a:custGeom>
              <a:avLst/>
              <a:gdLst/>
              <a:ahLst/>
              <a:cxnLst/>
              <a:rect l="l" t="t" r="r" b="b"/>
              <a:pathLst>
                <a:path w="4771" h="1802" extrusionOk="0">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35825" y="798525"/>
              <a:ext cx="111750" cy="47550"/>
            </a:xfrm>
            <a:custGeom>
              <a:avLst/>
              <a:gdLst/>
              <a:ahLst/>
              <a:cxnLst/>
              <a:rect l="l" t="t" r="r" b="b"/>
              <a:pathLst>
                <a:path w="4470" h="1902" extrusionOk="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286675" y="837700"/>
              <a:ext cx="98450" cy="45900"/>
            </a:xfrm>
            <a:custGeom>
              <a:avLst/>
              <a:gdLst/>
              <a:ahLst/>
              <a:cxnLst/>
              <a:rect l="l" t="t" r="r" b="b"/>
              <a:pathLst>
                <a:path w="3938" h="1836" extrusionOk="0">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777150" y="1278850"/>
              <a:ext cx="71750" cy="38575"/>
            </a:xfrm>
            <a:custGeom>
              <a:avLst/>
              <a:gdLst/>
              <a:ahLst/>
              <a:cxnLst/>
              <a:rect l="l" t="t" r="r" b="b"/>
              <a:pathLst>
                <a:path w="2870" h="1543" extrusionOk="0">
                  <a:moveTo>
                    <a:pt x="1" y="1"/>
                  </a:moveTo>
                  <a:lnTo>
                    <a:pt x="1" y="1"/>
                  </a:lnTo>
                  <a:cubicBezTo>
                    <a:pt x="1180" y="1118"/>
                    <a:pt x="1926" y="1542"/>
                    <a:pt x="2696" y="1542"/>
                  </a:cubicBezTo>
                  <a:cubicBezTo>
                    <a:pt x="2753" y="1542"/>
                    <a:pt x="2811" y="1540"/>
                    <a:pt x="2869" y="1535"/>
                  </a:cubicBezTo>
                  <a:cubicBezTo>
                    <a:pt x="1869" y="1002"/>
                    <a:pt x="935" y="5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3234150" y="776825"/>
              <a:ext cx="70900" cy="24225"/>
            </a:xfrm>
            <a:custGeom>
              <a:avLst/>
              <a:gdLst/>
              <a:ahLst/>
              <a:cxnLst/>
              <a:rect l="l" t="t" r="r" b="b"/>
              <a:pathLst>
                <a:path w="2836" h="969" extrusionOk="0">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671250" y="1118750"/>
              <a:ext cx="46725" cy="53400"/>
            </a:xfrm>
            <a:custGeom>
              <a:avLst/>
              <a:gdLst/>
              <a:ahLst/>
              <a:cxnLst/>
              <a:rect l="l" t="t" r="r" b="b"/>
              <a:pathLst>
                <a:path w="1869" h="2136" extrusionOk="0">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822175" y="1273825"/>
              <a:ext cx="63425" cy="27575"/>
            </a:xfrm>
            <a:custGeom>
              <a:avLst/>
              <a:gdLst/>
              <a:ahLst/>
              <a:cxnLst/>
              <a:rect l="l" t="t" r="r" b="b"/>
              <a:pathLst>
                <a:path w="2537" h="1103" extrusionOk="0">
                  <a:moveTo>
                    <a:pt x="105" y="0"/>
                  </a:moveTo>
                  <a:cubicBezTo>
                    <a:pt x="82" y="0"/>
                    <a:pt x="58" y="1"/>
                    <a:pt x="34" y="2"/>
                  </a:cubicBezTo>
                  <a:cubicBezTo>
                    <a:pt x="34" y="35"/>
                    <a:pt x="1" y="102"/>
                    <a:pt x="1" y="168"/>
                  </a:cubicBezTo>
                  <a:cubicBezTo>
                    <a:pt x="802" y="469"/>
                    <a:pt x="1602" y="769"/>
                    <a:pt x="2403" y="1102"/>
                  </a:cubicBezTo>
                  <a:cubicBezTo>
                    <a:pt x="2469" y="969"/>
                    <a:pt x="2503" y="869"/>
                    <a:pt x="2536" y="769"/>
                  </a:cubicBezTo>
                  <a:cubicBezTo>
                    <a:pt x="1691" y="606"/>
                    <a:pt x="100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748800" y="1213800"/>
              <a:ext cx="23375" cy="28750"/>
            </a:xfrm>
            <a:custGeom>
              <a:avLst/>
              <a:gdLst/>
              <a:ahLst/>
              <a:cxnLst/>
              <a:rect l="l" t="t" r="r" b="b"/>
              <a:pathLst>
                <a:path w="935" h="1150" extrusionOk="0">
                  <a:moveTo>
                    <a:pt x="234" y="1"/>
                  </a:moveTo>
                  <a:cubicBezTo>
                    <a:pt x="134" y="68"/>
                    <a:pt x="67" y="168"/>
                    <a:pt x="1" y="234"/>
                  </a:cubicBezTo>
                  <a:cubicBezTo>
                    <a:pt x="487" y="950"/>
                    <a:pt x="655" y="1150"/>
                    <a:pt x="840" y="1150"/>
                  </a:cubicBezTo>
                  <a:cubicBezTo>
                    <a:pt x="870" y="1150"/>
                    <a:pt x="901" y="1145"/>
                    <a:pt x="935" y="1135"/>
                  </a:cubicBezTo>
                  <a:cubicBezTo>
                    <a:pt x="734" y="802"/>
                    <a:pt x="468" y="40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609425" y="951125"/>
              <a:ext cx="25875" cy="28375"/>
            </a:xfrm>
            <a:custGeom>
              <a:avLst/>
              <a:gdLst/>
              <a:ahLst/>
              <a:cxnLst/>
              <a:rect l="l" t="t" r="r" b="b"/>
              <a:pathLst>
                <a:path w="1035" h="1135" extrusionOk="0">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700325" y="857725"/>
              <a:ext cx="28375" cy="21800"/>
            </a:xfrm>
            <a:custGeom>
              <a:avLst/>
              <a:gdLst/>
              <a:ahLst/>
              <a:cxnLst/>
              <a:rect l="l" t="t" r="r" b="b"/>
              <a:pathLst>
                <a:path w="1135" h="872" extrusionOk="0">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677800" y="898575"/>
              <a:ext cx="25875" cy="15875"/>
            </a:xfrm>
            <a:custGeom>
              <a:avLst/>
              <a:gdLst/>
              <a:ahLst/>
              <a:cxnLst/>
              <a:rect l="l" t="t" r="r" b="b"/>
              <a:pathLst>
                <a:path w="1035" h="635" extrusionOk="0">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557700" y="698450"/>
              <a:ext cx="24225" cy="30050"/>
            </a:xfrm>
            <a:custGeom>
              <a:avLst/>
              <a:gdLst/>
              <a:ahLst/>
              <a:cxnLst/>
              <a:rect l="l" t="t" r="r" b="b"/>
              <a:pathLst>
                <a:path w="969" h="1202" extrusionOk="0">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557700" y="956950"/>
              <a:ext cx="21725" cy="19225"/>
            </a:xfrm>
            <a:custGeom>
              <a:avLst/>
              <a:gdLst/>
              <a:ahLst/>
              <a:cxnLst/>
              <a:rect l="l" t="t" r="r" b="b"/>
              <a:pathLst>
                <a:path w="869" h="769" extrusionOk="0">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741175" y="795175"/>
              <a:ext cx="28375" cy="16700"/>
            </a:xfrm>
            <a:custGeom>
              <a:avLst/>
              <a:gdLst/>
              <a:ahLst/>
              <a:cxnLst/>
              <a:rect l="l" t="t" r="r" b="b"/>
              <a:pathLst>
                <a:path w="1135" h="668" extrusionOk="0">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670300" y="691775"/>
              <a:ext cx="20025" cy="26700"/>
            </a:xfrm>
            <a:custGeom>
              <a:avLst/>
              <a:gdLst/>
              <a:ahLst/>
              <a:cxnLst/>
              <a:rect l="l" t="t" r="r" b="b"/>
              <a:pathLst>
                <a:path w="801" h="1068" extrusionOk="0">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621100" y="707625"/>
              <a:ext cx="18350" cy="21700"/>
            </a:xfrm>
            <a:custGeom>
              <a:avLst/>
              <a:gdLst/>
              <a:ahLst/>
              <a:cxnLst/>
              <a:rect l="l" t="t" r="r" b="b"/>
              <a:pathLst>
                <a:path w="734" h="868" extrusionOk="0">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428500" y="783425"/>
              <a:ext cx="20825" cy="20950"/>
            </a:xfrm>
            <a:custGeom>
              <a:avLst/>
              <a:gdLst/>
              <a:ahLst/>
              <a:cxnLst/>
              <a:rect l="l" t="t" r="r" b="b"/>
              <a:pathLst>
                <a:path w="833" h="838" extrusionOk="0">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641950" y="920350"/>
              <a:ext cx="21700" cy="17875"/>
            </a:xfrm>
            <a:custGeom>
              <a:avLst/>
              <a:gdLst/>
              <a:ahLst/>
              <a:cxnLst/>
              <a:rect l="l" t="t" r="r" b="b"/>
              <a:pathLst>
                <a:path w="868" h="715" extrusionOk="0">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617750" y="1072050"/>
              <a:ext cx="24225" cy="52550"/>
            </a:xfrm>
            <a:custGeom>
              <a:avLst/>
              <a:gdLst/>
              <a:ahLst/>
              <a:cxnLst/>
              <a:rect l="l" t="t" r="r" b="b"/>
              <a:pathLst>
                <a:path w="969" h="2102" extrusionOk="0">
                  <a:moveTo>
                    <a:pt x="601" y="0"/>
                  </a:moveTo>
                  <a:cubicBezTo>
                    <a:pt x="401" y="701"/>
                    <a:pt x="201" y="1401"/>
                    <a:pt x="1" y="2102"/>
                  </a:cubicBezTo>
                  <a:cubicBezTo>
                    <a:pt x="634" y="1635"/>
                    <a:pt x="968" y="5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633600" y="1071200"/>
              <a:ext cx="28375" cy="52575"/>
            </a:xfrm>
            <a:custGeom>
              <a:avLst/>
              <a:gdLst/>
              <a:ahLst/>
              <a:cxnLst/>
              <a:rect l="l" t="t" r="r" b="b"/>
              <a:pathLst>
                <a:path w="1135" h="2103" extrusionOk="0">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4" name="Google Shape;164;p5"/>
          <p:cNvSpPr txBox="1">
            <a:spLocks noGrp="1"/>
          </p:cNvSpPr>
          <p:nvPr>
            <p:ph type="title" idx="2"/>
          </p:nvPr>
        </p:nvSpPr>
        <p:spPr>
          <a:xfrm rot="-11196">
            <a:off x="1259207" y="2590072"/>
            <a:ext cx="2394913" cy="517506"/>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65" name="Google Shape;165;p5"/>
          <p:cNvSpPr txBox="1">
            <a:spLocks noGrp="1"/>
          </p:cNvSpPr>
          <p:nvPr>
            <p:ph type="subTitle" idx="1"/>
          </p:nvPr>
        </p:nvSpPr>
        <p:spPr>
          <a:xfrm rot="-12079">
            <a:off x="1261087" y="3030520"/>
            <a:ext cx="2390715" cy="969904"/>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6" name="Google Shape;166;p5"/>
          <p:cNvSpPr txBox="1">
            <a:spLocks noGrp="1"/>
          </p:cNvSpPr>
          <p:nvPr>
            <p:ph type="title" idx="3"/>
          </p:nvPr>
        </p:nvSpPr>
        <p:spPr>
          <a:xfrm rot="-11626">
            <a:off x="5491668" y="2590297"/>
            <a:ext cx="2395214" cy="517206"/>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67" name="Google Shape;167;p5"/>
          <p:cNvSpPr txBox="1">
            <a:spLocks noGrp="1"/>
          </p:cNvSpPr>
          <p:nvPr>
            <p:ph type="subTitle" idx="4"/>
          </p:nvPr>
        </p:nvSpPr>
        <p:spPr>
          <a:xfrm rot="-12490">
            <a:off x="5491817" y="3030424"/>
            <a:ext cx="2394616" cy="969904"/>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5"/>
        <p:cNvGrpSpPr/>
        <p:nvPr/>
      </p:nvGrpSpPr>
      <p:grpSpPr>
        <a:xfrm>
          <a:off x="0" y="0"/>
          <a:ext cx="0" cy="0"/>
          <a:chOff x="0" y="0"/>
          <a:chExt cx="0" cy="0"/>
        </a:xfrm>
      </p:grpSpPr>
      <p:sp>
        <p:nvSpPr>
          <p:cNvPr id="506" name="Google Shape;506;p7"/>
          <p:cNvSpPr txBox="1">
            <a:spLocks noGrp="1"/>
          </p:cNvSpPr>
          <p:nvPr>
            <p:ph type="title"/>
          </p:nvPr>
        </p:nvSpPr>
        <p:spPr>
          <a:xfrm>
            <a:off x="713225" y="1205350"/>
            <a:ext cx="4613700" cy="1594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07" name="Google Shape;507;p7"/>
          <p:cNvSpPr txBox="1">
            <a:spLocks noGrp="1"/>
          </p:cNvSpPr>
          <p:nvPr>
            <p:ph type="subTitle" idx="1"/>
          </p:nvPr>
        </p:nvSpPr>
        <p:spPr>
          <a:xfrm>
            <a:off x="713225" y="3136200"/>
            <a:ext cx="3068700" cy="901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08" name="Google Shape;508;p7"/>
          <p:cNvGrpSpPr/>
          <p:nvPr/>
        </p:nvGrpSpPr>
        <p:grpSpPr>
          <a:xfrm rot="5064488">
            <a:off x="2506078" y="92230"/>
            <a:ext cx="379314" cy="932748"/>
            <a:chOff x="5411525" y="2988375"/>
            <a:chExt cx="724725" cy="1782125"/>
          </a:xfrm>
        </p:grpSpPr>
        <p:sp>
          <p:nvSpPr>
            <p:cNvPr id="509" name="Google Shape;509;p7"/>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6"/>
        <p:cNvGrpSpPr/>
        <p:nvPr/>
      </p:nvGrpSpPr>
      <p:grpSpPr>
        <a:xfrm>
          <a:off x="0" y="0"/>
          <a:ext cx="0" cy="0"/>
          <a:chOff x="0" y="0"/>
          <a:chExt cx="0" cy="0"/>
        </a:xfrm>
      </p:grpSpPr>
      <p:sp>
        <p:nvSpPr>
          <p:cNvPr id="657" name="Google Shape;657;p10"/>
          <p:cNvSpPr txBox="1">
            <a:spLocks noGrp="1"/>
          </p:cNvSpPr>
          <p:nvPr>
            <p:ph type="title"/>
          </p:nvPr>
        </p:nvSpPr>
        <p:spPr>
          <a:xfrm>
            <a:off x="1161875" y="483925"/>
            <a:ext cx="5341800" cy="1142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solidFill>
                  <a:schemeClr val="dk2"/>
                </a:solidFill>
              </a:defRPr>
            </a:lvl1pPr>
            <a:lvl2pPr lvl="1">
              <a:spcBef>
                <a:spcPts val="0"/>
              </a:spcBef>
              <a:spcAft>
                <a:spcPts val="0"/>
              </a:spcAft>
              <a:buSzPts val="3000"/>
              <a:buNone/>
              <a:defRPr>
                <a:latin typeface="Chivo"/>
                <a:ea typeface="Chivo"/>
                <a:cs typeface="Chivo"/>
                <a:sym typeface="Chivo"/>
              </a:defRPr>
            </a:lvl2pPr>
            <a:lvl3pPr lvl="2">
              <a:spcBef>
                <a:spcPts val="0"/>
              </a:spcBef>
              <a:spcAft>
                <a:spcPts val="0"/>
              </a:spcAft>
              <a:buSzPts val="3000"/>
              <a:buNone/>
              <a:defRPr>
                <a:latin typeface="Chivo"/>
                <a:ea typeface="Chivo"/>
                <a:cs typeface="Chivo"/>
                <a:sym typeface="Chivo"/>
              </a:defRPr>
            </a:lvl3pPr>
            <a:lvl4pPr lvl="3">
              <a:spcBef>
                <a:spcPts val="0"/>
              </a:spcBef>
              <a:spcAft>
                <a:spcPts val="0"/>
              </a:spcAft>
              <a:buSzPts val="3000"/>
              <a:buNone/>
              <a:defRPr>
                <a:latin typeface="Chivo"/>
                <a:ea typeface="Chivo"/>
                <a:cs typeface="Chivo"/>
                <a:sym typeface="Chivo"/>
              </a:defRPr>
            </a:lvl4pPr>
            <a:lvl5pPr lvl="4">
              <a:spcBef>
                <a:spcPts val="0"/>
              </a:spcBef>
              <a:spcAft>
                <a:spcPts val="0"/>
              </a:spcAft>
              <a:buSzPts val="3000"/>
              <a:buNone/>
              <a:defRPr>
                <a:latin typeface="Chivo"/>
                <a:ea typeface="Chivo"/>
                <a:cs typeface="Chivo"/>
                <a:sym typeface="Chivo"/>
              </a:defRPr>
            </a:lvl5pPr>
            <a:lvl6pPr lvl="5">
              <a:spcBef>
                <a:spcPts val="0"/>
              </a:spcBef>
              <a:spcAft>
                <a:spcPts val="0"/>
              </a:spcAft>
              <a:buSzPts val="3000"/>
              <a:buNone/>
              <a:defRPr>
                <a:latin typeface="Chivo"/>
                <a:ea typeface="Chivo"/>
                <a:cs typeface="Chivo"/>
                <a:sym typeface="Chivo"/>
              </a:defRPr>
            </a:lvl6pPr>
            <a:lvl7pPr lvl="6">
              <a:spcBef>
                <a:spcPts val="0"/>
              </a:spcBef>
              <a:spcAft>
                <a:spcPts val="0"/>
              </a:spcAft>
              <a:buSzPts val="3000"/>
              <a:buNone/>
              <a:defRPr>
                <a:latin typeface="Chivo"/>
                <a:ea typeface="Chivo"/>
                <a:cs typeface="Chivo"/>
                <a:sym typeface="Chivo"/>
              </a:defRPr>
            </a:lvl7pPr>
            <a:lvl8pPr lvl="7">
              <a:spcBef>
                <a:spcPts val="0"/>
              </a:spcBef>
              <a:spcAft>
                <a:spcPts val="0"/>
              </a:spcAft>
              <a:buSzPts val="3000"/>
              <a:buNone/>
              <a:defRPr>
                <a:latin typeface="Chivo"/>
                <a:ea typeface="Chivo"/>
                <a:cs typeface="Chivo"/>
                <a:sym typeface="Chivo"/>
              </a:defRPr>
            </a:lvl8pPr>
            <a:lvl9pPr lvl="8">
              <a:spcBef>
                <a:spcPts val="0"/>
              </a:spcBef>
              <a:spcAft>
                <a:spcPts val="0"/>
              </a:spcAft>
              <a:buSzPts val="3000"/>
              <a:buNone/>
              <a:defRPr>
                <a:latin typeface="Chivo"/>
                <a:ea typeface="Chivo"/>
                <a:cs typeface="Chivo"/>
                <a:sym typeface="Chiv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hyperlink" Target="https://docs.google.com/spreadsheets/d/1FI-V6Nf6hbfY1_aLVmQV2mDkCYOL_CUlFNlwPK3cYc0/co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FI-V6Nf6hbfY1_aLVmQV2mDkCYOL_CUlFNlwPK3cYc0/copy"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hyperlink" Target="https://docs.google.com/spreadsheets/d/1FI-V6Nf6hbfY1_aLVmQV2mDkCYOL_CUlFNlwPK3cYc0/cop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2.xml"/><Relationship Id="rId1" Type="http://schemas.openxmlformats.org/officeDocument/2006/relationships/slideLayout" Target="../slideLayouts/slideLayout34.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women-taking-care-their-plants-greenhouse_16297113.htm/?utm_source=slidesgo_template&amp;utm_medium=referral-link&amp;utm_campaign=sg_resources&amp;utm_content=freepik" TargetMode="External"/><Relationship Id="rId3" Type="http://schemas.openxmlformats.org/officeDocument/2006/relationships/hyperlink" Target="https://www.freepik.com/free-photo/smiley-girl-picking-red-berries_9366583.htm/?utm_source=slidesgo_template&amp;utm_medium=referral-link&amp;utm_campaign=sg_resources&amp;utm_content=freepik" TargetMode="External"/><Relationship Id="rId7" Type="http://schemas.openxmlformats.org/officeDocument/2006/relationships/hyperlink" Target="https://www.freepik.com/free-photo/female-farmer-working-greenhouse_17622152.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www.freepik.com/free-photo/medium-view-agronomist-with-tablet_5132466.htm/?utm_source=slidesgo_template&amp;utm_medium=referral-link&amp;utm_campaign=sg_resources&amp;utm_content=freepik" TargetMode="External"/><Relationship Id="rId5" Type="http://schemas.openxmlformats.org/officeDocument/2006/relationships/hyperlink" Target="https://www.freepik.com/free-photo/woman-working-her-sustainable-greenhouse_17622051.htm/?utm_source=slidesgo_template&amp;utm_medium=referral-link&amp;utm_campaign=sg_resources&amp;utm_content=freepik" TargetMode="External"/><Relationship Id="rId10" Type="http://schemas.openxmlformats.org/officeDocument/2006/relationships/hyperlink" Target="https://www.freepik.com/free-photo/agronomist-looking-attentively-clipboard_5132469.htm/?utm_source=slidesgo_template&amp;utm_medium=referral-link&amp;utm_campaign=sg_resources&amp;utm_content=freepik" TargetMode="External"/><Relationship Id="rId4" Type="http://schemas.openxmlformats.org/officeDocument/2006/relationships/hyperlink" Target="https://www.freepik.com/free-photo/young-smiley-woman-working-greenhouse_17622083.htm/?utm_source=slidesgo_template&amp;utm_medium=referral-link&amp;utm_campaign=sg_resources&amp;utm_content=freepik" TargetMode="External"/><Relationship Id="rId9" Type="http://schemas.openxmlformats.org/officeDocument/2006/relationships/hyperlink" Target="https://www.freepik.com/free-photo/women-taking-care-their-plants-greenhouse_16297124.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top-view-hands-holding-fruits_9366588.htm/?utm_source=slidesgo_template&amp;utm_medium=referral-link&amp;utm_campaign=sg_resources&amp;utm_content=freepik" TargetMode="External"/><Relationship Id="rId13" Type="http://schemas.openxmlformats.org/officeDocument/2006/relationships/hyperlink" Target="https://www.freepik.com/free-photo/woman-holding-tablet-farm-field-with-copy-space_8795390.htm/?utm_source=slidesgo_template&amp;utm_medium=referral-link&amp;utm_campaign=sg_resources&amp;utm_content=freepik" TargetMode="External"/><Relationship Id="rId18" Type="http://schemas.openxmlformats.org/officeDocument/2006/relationships/hyperlink" Target="https://www.freepik.com/free-photo/woman-working-hard-greenhouse_16297148.htm/?utm_source=slidesgo_template&amp;utm_medium=referral-link&amp;utm_campaign=sg_resources&amp;utm_content=freepik" TargetMode="External"/><Relationship Id="rId3" Type="http://schemas.openxmlformats.org/officeDocument/2006/relationships/hyperlink" Target="https://www.freepik.com/free-vector/engraving-hand-drawn-fruit-collection_13914410.htm/?utm_source=slidesgo_template&amp;utm_medium=referral-link&amp;utm_campaign=sg_resources&amp;utm_content=freepik" TargetMode="External"/><Relationship Id="rId7" Type="http://schemas.openxmlformats.org/officeDocument/2006/relationships/hyperlink" Target="https://www.freepik.com/free-photo/female-farmer-working-alone-her-greenhouse_17622255.htm/?utm_source=slidesgo_template&amp;utm_medium=referral-link&amp;utm_campaign=sg_resources&amp;utm_content=freepik" TargetMode="External"/><Relationship Id="rId12" Type="http://schemas.openxmlformats.org/officeDocument/2006/relationships/hyperlink" Target="https://www.freepik.com/free-photo/close-up-hand-holding-fruits_9366590.htm/?utm_source=slidesgo_template&amp;utm_medium=referral-link&amp;utm_campaign=sg_resources&amp;utm_content=freepik" TargetMode="External"/><Relationship Id="rId17" Type="http://schemas.openxmlformats.org/officeDocument/2006/relationships/hyperlink" Target="https://www.freepik.com/free-photo/women-taking-care-their-plants-greenhouse_16297109.htm/?utm_source=slidesgo_template&amp;utm_medium=referral-link&amp;utm_campaign=sg_resources&amp;utm_content=freepik" TargetMode="External"/><Relationship Id="rId2" Type="http://schemas.openxmlformats.org/officeDocument/2006/relationships/notesSlide" Target="../notesSlides/notesSlide34.xml"/><Relationship Id="rId16" Type="http://schemas.openxmlformats.org/officeDocument/2006/relationships/hyperlink" Target="https://www.freepik.com/free-photo/front-view-girl-holding-tablet_9366574.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photo/medium-shot-girl-holding-tablet_9366577.htm/?utm_source=slidesgo_template&amp;utm_medium=referral-link&amp;utm_campaign=sg_resources&amp;utm_content=freepik" TargetMode="External"/><Relationship Id="rId11" Type="http://schemas.openxmlformats.org/officeDocument/2006/relationships/hyperlink" Target="https://www.freepik.com/free-photo/close-up-man-using-tablet-field_5132525.htm/?utm_source=slidesgo_template&amp;utm_medium=referral-link&amp;utm_campaign=sg_resources&amp;utm_content=freepik" TargetMode="External"/><Relationship Id="rId5" Type="http://schemas.openxmlformats.org/officeDocument/2006/relationships/hyperlink" Target="https://www.freepik.com/free-photo/woman-working-her-sustainable-greenhouse_17622050.htm/?utm_source=slidesgo_template&amp;utm_medium=referral-link&amp;utm_campaign=sg_resources&amp;utm_content=freepik" TargetMode="External"/><Relationship Id="rId15" Type="http://schemas.openxmlformats.org/officeDocument/2006/relationships/hyperlink" Target="https://www.freepik.com/free-photo/close-up-tractor-field_3187089.htm/?utm_source=slidesgo_template&amp;utm_medium=referral-link&amp;utm_campaign=sg_resources&amp;utm_content=freepik" TargetMode="External"/><Relationship Id="rId10" Type="http://schemas.openxmlformats.org/officeDocument/2006/relationships/hyperlink" Target="https://www.freepik.com/free-photo/top-view-fresh-vegetables-from-greenhouse_17622066.htm/?utm_source=slidesgo_template&amp;utm_medium=referral-link&amp;utm_campaign=sg_resources&amp;utm_content=freepik" TargetMode="External"/><Relationship Id="rId4" Type="http://schemas.openxmlformats.org/officeDocument/2006/relationships/hyperlink" Target="https://www.freepik.com/free-vector/hand-drawn-vegetables-fruits_5486659.htm/?utm_source=slidesgo_template&amp;utm_medium=referral-link&amp;utm_campaign=sg_resources&amp;utm_content=freepik" TargetMode="External"/><Relationship Id="rId9" Type="http://schemas.openxmlformats.org/officeDocument/2006/relationships/hyperlink" Target="https://www.freepik.com/free-photo/corn-field-agriculture-concept_9366582.htm/?utm_source=slidesgo_template&amp;utm_medium=referral-link&amp;utm_campaign=sg_resources&amp;utm_content=freepik" TargetMode="External"/><Relationship Id="rId14" Type="http://schemas.openxmlformats.org/officeDocument/2006/relationships/hyperlink" Target="https://www.freepik.com/free-photo/agronomist-inspecting-sunflower_5132484.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159769"/>
            <a:ext cx="6379500" cy="12348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501404" y="1351832"/>
            <a:ext cx="6439690" cy="974302"/>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800" dirty="0" smtClean="0">
                <a:solidFill>
                  <a:srgbClr val="023831"/>
                </a:solidFill>
              </a:rPr>
              <a:t>ROLE OF SMART FARMING IN AGRICULTRE MANAGEMENT</a:t>
            </a:r>
            <a:endParaRPr sz="2800" dirty="0">
              <a:solidFill>
                <a:srgbClr val="023831"/>
              </a:solidFill>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p:cNvSpPr txBox="1"/>
          <p:nvPr/>
        </p:nvSpPr>
        <p:spPr>
          <a:xfrm>
            <a:off x="493685" y="4462555"/>
            <a:ext cx="1737976" cy="523220"/>
          </a:xfrm>
          <a:prstGeom prst="rect">
            <a:avLst/>
          </a:prstGeom>
          <a:noFill/>
        </p:spPr>
        <p:txBody>
          <a:bodyPr wrap="none" rtlCol="0">
            <a:spAutoFit/>
          </a:bodyPr>
          <a:lstStyle/>
          <a:p>
            <a:r>
              <a:rPr lang="en-US" dirty="0" smtClean="0">
                <a:solidFill>
                  <a:schemeClr val="bg1"/>
                </a:solidFill>
              </a:rPr>
              <a:t>Prepare For:</a:t>
            </a:r>
          </a:p>
          <a:p>
            <a:r>
              <a:rPr lang="en-US" dirty="0" smtClean="0">
                <a:solidFill>
                  <a:schemeClr val="bg1"/>
                </a:solidFill>
              </a:rPr>
              <a:t>Mis. Sabeen Amjad</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51"/>
          <p:cNvSpPr/>
          <p:nvPr/>
        </p:nvSpPr>
        <p:spPr>
          <a:xfrm>
            <a:off x="1062475" y="3246775"/>
            <a:ext cx="34332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1"/>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PROBLEM</a:t>
            </a:r>
            <a:endParaRPr/>
          </a:p>
        </p:txBody>
      </p:sp>
      <p:sp>
        <p:nvSpPr>
          <p:cNvPr id="3844" name="Google Shape;3844;p51"/>
          <p:cNvSpPr txBox="1">
            <a:spLocks noGrp="1"/>
          </p:cNvSpPr>
          <p:nvPr>
            <p:ph type="subTitle" idx="1"/>
          </p:nvPr>
        </p:nvSpPr>
        <p:spPr>
          <a:xfrm>
            <a:off x="5177575" y="2198675"/>
            <a:ext cx="3253200" cy="823200"/>
          </a:xfrm>
          <a:prstGeom prst="rect">
            <a:avLst/>
          </a:prstGeom>
        </p:spPr>
        <p:txBody>
          <a:bodyPr spcFirstLastPara="1" wrap="square" lIns="91425" tIns="91425" rIns="91425" bIns="91425" anchor="t" anchorCtr="0">
            <a:noAutofit/>
          </a:bodyPr>
          <a:lstStyle/>
          <a:p>
            <a:pPr marL="0" marR="38100" lvl="0" indent="0" algn="r" rtl="0">
              <a:spcBef>
                <a:spcPts val="0"/>
              </a:spcBef>
              <a:spcAft>
                <a:spcPts val="0"/>
              </a:spcAft>
              <a:buClr>
                <a:schemeClr val="dk1"/>
              </a:buClr>
              <a:buSzPts val="1100"/>
              <a:buFont typeface="Arial"/>
              <a:buNone/>
            </a:pPr>
            <a:r>
              <a:rPr lang="en"/>
              <a:t>The world population will increase by 2030, which will mean more than 1.2 people to be fed </a:t>
            </a:r>
            <a:endParaRPr/>
          </a:p>
          <a:p>
            <a:pPr marL="0" lvl="0" indent="0" algn="r" rtl="0">
              <a:spcBef>
                <a:spcPts val="0"/>
              </a:spcBef>
              <a:spcAft>
                <a:spcPts val="0"/>
              </a:spcAft>
              <a:buClr>
                <a:srgbClr val="222B0D"/>
              </a:buClr>
              <a:buSzPts val="1100"/>
              <a:buFont typeface="Arial"/>
              <a:buNone/>
            </a:pPr>
            <a:endParaRPr/>
          </a:p>
        </p:txBody>
      </p:sp>
      <p:pic>
        <p:nvPicPr>
          <p:cNvPr id="3845" name="Google Shape;3845;p51"/>
          <p:cNvPicPr preferRelativeResize="0"/>
          <p:nvPr/>
        </p:nvPicPr>
        <p:blipFill rotWithShape="1">
          <a:blip r:embed="rId3">
            <a:alphaModFix/>
          </a:blip>
          <a:srcRect l="22984" r="9214"/>
          <a:stretch/>
        </p:blipFill>
        <p:spPr>
          <a:xfrm>
            <a:off x="494250" y="910750"/>
            <a:ext cx="3378399" cy="3321976"/>
          </a:xfrm>
          <a:prstGeom prst="rect">
            <a:avLst/>
          </a:prstGeom>
          <a:noFill/>
          <a:ln>
            <a:noFill/>
          </a:ln>
        </p:spPr>
      </p:pic>
      <p:sp>
        <p:nvSpPr>
          <p:cNvPr id="3846" name="Google Shape;3846;p51"/>
          <p:cNvSpPr/>
          <p:nvPr/>
        </p:nvSpPr>
        <p:spPr>
          <a:xfrm rot="2103196">
            <a:off x="4220543" y="1864100"/>
            <a:ext cx="783946" cy="1139418"/>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sp>
        <p:nvSpPr>
          <p:cNvPr id="3851" name="Google Shape;3851;p52"/>
          <p:cNvSpPr/>
          <p:nvPr/>
        </p:nvSpPr>
        <p:spPr>
          <a:xfrm>
            <a:off x="3085650" y="1045225"/>
            <a:ext cx="2972700" cy="7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2"/>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2"/>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THEM VS. US</a:t>
            </a:r>
            <a:endParaRPr/>
          </a:p>
        </p:txBody>
      </p:sp>
      <p:sp>
        <p:nvSpPr>
          <p:cNvPr id="3854" name="Google Shape;3854;p52"/>
          <p:cNvSpPr txBox="1">
            <a:spLocks noGrp="1"/>
          </p:cNvSpPr>
          <p:nvPr>
            <p:ph type="title" idx="2"/>
          </p:nvPr>
        </p:nvSpPr>
        <p:spPr>
          <a:xfrm rot="-11196">
            <a:off x="1259207" y="2590072"/>
            <a:ext cx="2394913" cy="5175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3855" name="Google Shape;3855;p52"/>
          <p:cNvSpPr txBox="1">
            <a:spLocks noGrp="1"/>
          </p:cNvSpPr>
          <p:nvPr>
            <p:ph type="subTitle" idx="1"/>
          </p:nvPr>
        </p:nvSpPr>
        <p:spPr>
          <a:xfrm rot="-12079">
            <a:off x="1261087" y="3030520"/>
            <a:ext cx="2390715" cy="9699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fourth-largest planet in the Solar System</a:t>
            </a:r>
            <a:endParaRPr/>
          </a:p>
          <a:p>
            <a:pPr marL="0" lvl="0" indent="0" algn="l" rtl="0">
              <a:spcBef>
                <a:spcPts val="0"/>
              </a:spcBef>
              <a:spcAft>
                <a:spcPts val="0"/>
              </a:spcAft>
              <a:buNone/>
            </a:pPr>
            <a:endParaRPr/>
          </a:p>
        </p:txBody>
      </p:sp>
      <p:sp>
        <p:nvSpPr>
          <p:cNvPr id="3856" name="Google Shape;3856;p52"/>
          <p:cNvSpPr txBox="1">
            <a:spLocks noGrp="1"/>
          </p:cNvSpPr>
          <p:nvPr>
            <p:ph type="title" idx="3"/>
          </p:nvPr>
        </p:nvSpPr>
        <p:spPr>
          <a:xfrm rot="-11626">
            <a:off x="5491668" y="2590297"/>
            <a:ext cx="2395214" cy="5172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3857" name="Google Shape;3857;p52"/>
          <p:cNvSpPr txBox="1">
            <a:spLocks noGrp="1"/>
          </p:cNvSpPr>
          <p:nvPr>
            <p:ph type="subTitle" idx="4"/>
          </p:nvPr>
        </p:nvSpPr>
        <p:spPr>
          <a:xfrm rot="-12490">
            <a:off x="5491817" y="3030424"/>
            <a:ext cx="2394616" cy="9699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222B0D"/>
              </a:buClr>
              <a:buSzPts val="1100"/>
              <a:buFont typeface="Arial"/>
              <a:buNone/>
            </a:pPr>
            <a:r>
              <a:rPr lang="en"/>
              <a:t>Venus has a beautiful name, but also a poisonous atmosphere</a:t>
            </a:r>
            <a:endParaRPr/>
          </a:p>
        </p:txBody>
      </p:sp>
      <p:grpSp>
        <p:nvGrpSpPr>
          <p:cNvPr id="3858" name="Google Shape;3858;p52"/>
          <p:cNvGrpSpPr/>
          <p:nvPr/>
        </p:nvGrpSpPr>
        <p:grpSpPr>
          <a:xfrm>
            <a:off x="2273784" y="2125540"/>
            <a:ext cx="365756" cy="365774"/>
            <a:chOff x="581525" y="3254850"/>
            <a:chExt cx="297750" cy="294575"/>
          </a:xfrm>
        </p:grpSpPr>
        <p:sp>
          <p:nvSpPr>
            <p:cNvPr id="3859" name="Google Shape;3859;p5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2"/>
          <p:cNvGrpSpPr/>
          <p:nvPr/>
        </p:nvGrpSpPr>
        <p:grpSpPr>
          <a:xfrm>
            <a:off x="6506397" y="2125556"/>
            <a:ext cx="365747" cy="365747"/>
            <a:chOff x="2037825" y="3254050"/>
            <a:chExt cx="296175" cy="296175"/>
          </a:xfrm>
        </p:grpSpPr>
        <p:sp>
          <p:nvSpPr>
            <p:cNvPr id="3863" name="Google Shape;3863;p5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9" name="Google Shape;3869;p52"/>
          <p:cNvSpPr/>
          <p:nvPr/>
        </p:nvSpPr>
        <p:spPr>
          <a:xfrm>
            <a:off x="3298809" y="1273180"/>
            <a:ext cx="2546362" cy="269188"/>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AGRICULTURE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3"/>
        <p:cNvGrpSpPr/>
        <p:nvPr/>
      </p:nvGrpSpPr>
      <p:grpSpPr>
        <a:xfrm>
          <a:off x="0" y="0"/>
          <a:ext cx="0" cy="0"/>
          <a:chOff x="0" y="0"/>
          <a:chExt cx="0" cy="0"/>
        </a:xfrm>
      </p:grpSpPr>
      <p:sp>
        <p:nvSpPr>
          <p:cNvPr id="3874" name="Google Shape;3874;p53"/>
          <p:cNvSpPr/>
          <p:nvPr/>
        </p:nvSpPr>
        <p:spPr>
          <a:xfrm>
            <a:off x="4988300" y="1452450"/>
            <a:ext cx="2102400" cy="3175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a:t>
            </a:r>
            <a:endParaRPr/>
          </a:p>
        </p:txBody>
      </p:sp>
      <p:sp>
        <p:nvSpPr>
          <p:cNvPr id="3876" name="Google Shape;3876;p53"/>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Management with the union of farmers, agricultural crop scientists and technology professionals</a:t>
            </a:r>
            <a:endParaRPr sz="1600"/>
          </a:p>
        </p:txBody>
      </p:sp>
      <p:pic>
        <p:nvPicPr>
          <p:cNvPr id="3877" name="Google Shape;3877;p53"/>
          <p:cNvPicPr preferRelativeResize="0"/>
          <p:nvPr/>
        </p:nvPicPr>
        <p:blipFill rotWithShape="1">
          <a:blip r:embed="rId3">
            <a:alphaModFix/>
          </a:blip>
          <a:srcRect l="13076" r="18350"/>
          <a:stretch/>
        </p:blipFill>
        <p:spPr>
          <a:xfrm>
            <a:off x="5245275" y="910750"/>
            <a:ext cx="3414099" cy="3321976"/>
          </a:xfrm>
          <a:prstGeom prst="rect">
            <a:avLst/>
          </a:prstGeom>
          <a:noFill/>
          <a:ln>
            <a:noFill/>
          </a:ln>
        </p:spPr>
      </p:pic>
      <p:grpSp>
        <p:nvGrpSpPr>
          <p:cNvPr id="3878" name="Google Shape;3878;p53"/>
          <p:cNvGrpSpPr/>
          <p:nvPr/>
        </p:nvGrpSpPr>
        <p:grpSpPr>
          <a:xfrm flipH="1">
            <a:off x="3835196" y="2044848"/>
            <a:ext cx="862637" cy="1394008"/>
            <a:chOff x="1230225" y="275400"/>
            <a:chExt cx="1951225" cy="3153150"/>
          </a:xfrm>
        </p:grpSpPr>
        <p:sp>
          <p:nvSpPr>
            <p:cNvPr id="3879" name="Google Shape;3879;p53"/>
            <p:cNvSpPr/>
            <p:nvPr/>
          </p:nvSpPr>
          <p:spPr>
            <a:xfrm>
              <a:off x="1230225" y="275400"/>
              <a:ext cx="1951225" cy="3153150"/>
            </a:xfrm>
            <a:custGeom>
              <a:avLst/>
              <a:gdLst/>
              <a:ahLst/>
              <a:cxnLst/>
              <a:rect l="l" t="t" r="r" b="b"/>
              <a:pathLst>
                <a:path w="78049" h="126126" extrusionOk="0">
                  <a:moveTo>
                    <a:pt x="31528" y="493"/>
                  </a:moveTo>
                  <a:cubicBezTo>
                    <a:pt x="31756" y="493"/>
                    <a:pt x="31973" y="551"/>
                    <a:pt x="32190" y="677"/>
                  </a:cubicBezTo>
                  <a:cubicBezTo>
                    <a:pt x="32393" y="790"/>
                    <a:pt x="32612" y="872"/>
                    <a:pt x="32845" y="872"/>
                  </a:cubicBezTo>
                  <a:cubicBezTo>
                    <a:pt x="32957" y="872"/>
                    <a:pt x="33072" y="854"/>
                    <a:pt x="33191" y="811"/>
                  </a:cubicBezTo>
                  <a:cubicBezTo>
                    <a:pt x="33210" y="804"/>
                    <a:pt x="33230" y="802"/>
                    <a:pt x="33251" y="802"/>
                  </a:cubicBezTo>
                  <a:cubicBezTo>
                    <a:pt x="33342" y="802"/>
                    <a:pt x="33449" y="850"/>
                    <a:pt x="33557" y="877"/>
                  </a:cubicBezTo>
                  <a:cubicBezTo>
                    <a:pt x="33524" y="1645"/>
                    <a:pt x="33524" y="2412"/>
                    <a:pt x="33424" y="3146"/>
                  </a:cubicBezTo>
                  <a:cubicBezTo>
                    <a:pt x="33291" y="4313"/>
                    <a:pt x="33291" y="5447"/>
                    <a:pt x="33391" y="6615"/>
                  </a:cubicBezTo>
                  <a:cubicBezTo>
                    <a:pt x="33391" y="6682"/>
                    <a:pt x="33391" y="6748"/>
                    <a:pt x="33391" y="6915"/>
                  </a:cubicBezTo>
                  <a:cubicBezTo>
                    <a:pt x="33224" y="6815"/>
                    <a:pt x="33124" y="6715"/>
                    <a:pt x="33057" y="6615"/>
                  </a:cubicBezTo>
                  <a:cubicBezTo>
                    <a:pt x="32523" y="6014"/>
                    <a:pt x="32123" y="5314"/>
                    <a:pt x="31923" y="4513"/>
                  </a:cubicBezTo>
                  <a:cubicBezTo>
                    <a:pt x="31623" y="3312"/>
                    <a:pt x="31289" y="2078"/>
                    <a:pt x="30989" y="877"/>
                  </a:cubicBezTo>
                  <a:cubicBezTo>
                    <a:pt x="30956" y="777"/>
                    <a:pt x="30956" y="711"/>
                    <a:pt x="30922" y="611"/>
                  </a:cubicBezTo>
                  <a:cubicBezTo>
                    <a:pt x="31136" y="534"/>
                    <a:pt x="31336" y="493"/>
                    <a:pt x="31528" y="493"/>
                  </a:cubicBezTo>
                  <a:close/>
                  <a:moveTo>
                    <a:pt x="37827" y="3779"/>
                  </a:moveTo>
                  <a:cubicBezTo>
                    <a:pt x="37894" y="3813"/>
                    <a:pt x="37927" y="3813"/>
                    <a:pt x="37994" y="3813"/>
                  </a:cubicBezTo>
                  <a:cubicBezTo>
                    <a:pt x="37961" y="3980"/>
                    <a:pt x="37927" y="4113"/>
                    <a:pt x="37894" y="4246"/>
                  </a:cubicBezTo>
                  <a:cubicBezTo>
                    <a:pt x="37861" y="4580"/>
                    <a:pt x="37961" y="4713"/>
                    <a:pt x="38294" y="4713"/>
                  </a:cubicBezTo>
                  <a:cubicBezTo>
                    <a:pt x="38337" y="4708"/>
                    <a:pt x="38378" y="4705"/>
                    <a:pt x="38416" y="4705"/>
                  </a:cubicBezTo>
                  <a:cubicBezTo>
                    <a:pt x="38614" y="4705"/>
                    <a:pt x="38749" y="4779"/>
                    <a:pt x="38861" y="4947"/>
                  </a:cubicBezTo>
                  <a:cubicBezTo>
                    <a:pt x="39161" y="5247"/>
                    <a:pt x="39195" y="5381"/>
                    <a:pt x="38961" y="5781"/>
                  </a:cubicBezTo>
                  <a:cubicBezTo>
                    <a:pt x="38728" y="6248"/>
                    <a:pt x="38728" y="6248"/>
                    <a:pt x="38961" y="6715"/>
                  </a:cubicBezTo>
                  <a:cubicBezTo>
                    <a:pt x="38594" y="7549"/>
                    <a:pt x="37060" y="9250"/>
                    <a:pt x="36393" y="9617"/>
                  </a:cubicBezTo>
                  <a:cubicBezTo>
                    <a:pt x="37027" y="7682"/>
                    <a:pt x="37694" y="5814"/>
                    <a:pt x="37827" y="3779"/>
                  </a:cubicBezTo>
                  <a:close/>
                  <a:moveTo>
                    <a:pt x="27453" y="1745"/>
                  </a:moveTo>
                  <a:cubicBezTo>
                    <a:pt x="27720" y="2479"/>
                    <a:pt x="27820" y="3179"/>
                    <a:pt x="27920" y="3913"/>
                  </a:cubicBezTo>
                  <a:cubicBezTo>
                    <a:pt x="28120" y="5481"/>
                    <a:pt x="28320" y="7015"/>
                    <a:pt x="28521" y="8583"/>
                  </a:cubicBezTo>
                  <a:cubicBezTo>
                    <a:pt x="28654" y="9383"/>
                    <a:pt x="28921" y="10117"/>
                    <a:pt x="29221" y="10851"/>
                  </a:cubicBezTo>
                  <a:cubicBezTo>
                    <a:pt x="29388" y="11185"/>
                    <a:pt x="29488" y="11518"/>
                    <a:pt x="29588" y="11885"/>
                  </a:cubicBezTo>
                  <a:cubicBezTo>
                    <a:pt x="29121" y="11318"/>
                    <a:pt x="28754" y="10718"/>
                    <a:pt x="28387" y="10117"/>
                  </a:cubicBezTo>
                  <a:cubicBezTo>
                    <a:pt x="28287" y="9884"/>
                    <a:pt x="28187" y="9650"/>
                    <a:pt x="28054" y="9450"/>
                  </a:cubicBezTo>
                  <a:cubicBezTo>
                    <a:pt x="27620" y="8816"/>
                    <a:pt x="27520" y="8116"/>
                    <a:pt x="27553" y="7382"/>
                  </a:cubicBezTo>
                  <a:cubicBezTo>
                    <a:pt x="27620" y="6248"/>
                    <a:pt x="27486" y="5180"/>
                    <a:pt x="27253" y="4080"/>
                  </a:cubicBezTo>
                  <a:cubicBezTo>
                    <a:pt x="27186" y="3713"/>
                    <a:pt x="27153" y="3312"/>
                    <a:pt x="27120" y="2946"/>
                  </a:cubicBezTo>
                  <a:cubicBezTo>
                    <a:pt x="27086" y="2479"/>
                    <a:pt x="27186" y="2145"/>
                    <a:pt x="27453" y="1745"/>
                  </a:cubicBezTo>
                  <a:close/>
                  <a:moveTo>
                    <a:pt x="35708" y="942"/>
                  </a:moveTo>
                  <a:cubicBezTo>
                    <a:pt x="35725" y="942"/>
                    <a:pt x="35742" y="943"/>
                    <a:pt x="35759" y="944"/>
                  </a:cubicBezTo>
                  <a:cubicBezTo>
                    <a:pt x="35959" y="944"/>
                    <a:pt x="36126" y="1011"/>
                    <a:pt x="36193" y="1211"/>
                  </a:cubicBezTo>
                  <a:cubicBezTo>
                    <a:pt x="36293" y="1478"/>
                    <a:pt x="36393" y="1745"/>
                    <a:pt x="36393" y="2045"/>
                  </a:cubicBezTo>
                  <a:cubicBezTo>
                    <a:pt x="36460" y="2912"/>
                    <a:pt x="36560" y="3046"/>
                    <a:pt x="37427" y="3079"/>
                  </a:cubicBezTo>
                  <a:cubicBezTo>
                    <a:pt x="37494" y="3079"/>
                    <a:pt x="37560" y="3079"/>
                    <a:pt x="37627" y="3112"/>
                  </a:cubicBezTo>
                  <a:cubicBezTo>
                    <a:pt x="37527" y="3646"/>
                    <a:pt x="37427" y="4180"/>
                    <a:pt x="37327" y="4680"/>
                  </a:cubicBezTo>
                  <a:cubicBezTo>
                    <a:pt x="37260" y="5214"/>
                    <a:pt x="37193" y="5714"/>
                    <a:pt x="37093" y="6215"/>
                  </a:cubicBezTo>
                  <a:cubicBezTo>
                    <a:pt x="36693" y="7982"/>
                    <a:pt x="36026" y="9650"/>
                    <a:pt x="35192" y="11251"/>
                  </a:cubicBezTo>
                  <a:cubicBezTo>
                    <a:pt x="34858" y="11885"/>
                    <a:pt x="34391" y="12452"/>
                    <a:pt x="33858" y="12919"/>
                  </a:cubicBezTo>
                  <a:cubicBezTo>
                    <a:pt x="33758" y="12986"/>
                    <a:pt x="33624" y="13053"/>
                    <a:pt x="33457" y="13086"/>
                  </a:cubicBezTo>
                  <a:cubicBezTo>
                    <a:pt x="33524" y="12953"/>
                    <a:pt x="33591" y="12786"/>
                    <a:pt x="33691" y="12652"/>
                  </a:cubicBezTo>
                  <a:cubicBezTo>
                    <a:pt x="34491" y="11518"/>
                    <a:pt x="34625" y="10284"/>
                    <a:pt x="34291" y="8983"/>
                  </a:cubicBezTo>
                  <a:cubicBezTo>
                    <a:pt x="33958" y="7515"/>
                    <a:pt x="33658" y="6081"/>
                    <a:pt x="33624" y="4613"/>
                  </a:cubicBezTo>
                  <a:cubicBezTo>
                    <a:pt x="33591" y="3913"/>
                    <a:pt x="33658" y="3246"/>
                    <a:pt x="33724" y="2545"/>
                  </a:cubicBezTo>
                  <a:cubicBezTo>
                    <a:pt x="33724" y="2145"/>
                    <a:pt x="33791" y="1711"/>
                    <a:pt x="33824" y="1278"/>
                  </a:cubicBezTo>
                  <a:cubicBezTo>
                    <a:pt x="34125" y="1411"/>
                    <a:pt x="34225" y="1578"/>
                    <a:pt x="34158" y="1845"/>
                  </a:cubicBezTo>
                  <a:cubicBezTo>
                    <a:pt x="34125" y="2145"/>
                    <a:pt x="34024" y="2445"/>
                    <a:pt x="34258" y="2779"/>
                  </a:cubicBezTo>
                  <a:cubicBezTo>
                    <a:pt x="34525" y="2512"/>
                    <a:pt x="34558" y="2245"/>
                    <a:pt x="34592" y="1945"/>
                  </a:cubicBezTo>
                  <a:cubicBezTo>
                    <a:pt x="34656" y="1428"/>
                    <a:pt x="35190" y="942"/>
                    <a:pt x="35708" y="942"/>
                  </a:cubicBezTo>
                  <a:close/>
                  <a:moveTo>
                    <a:pt x="40529" y="8083"/>
                  </a:moveTo>
                  <a:cubicBezTo>
                    <a:pt x="40829" y="8483"/>
                    <a:pt x="40963" y="8983"/>
                    <a:pt x="40829" y="9417"/>
                  </a:cubicBezTo>
                  <a:cubicBezTo>
                    <a:pt x="40729" y="9850"/>
                    <a:pt x="40796" y="10184"/>
                    <a:pt x="41230" y="10384"/>
                  </a:cubicBezTo>
                  <a:cubicBezTo>
                    <a:pt x="40929" y="10918"/>
                    <a:pt x="39695" y="12452"/>
                    <a:pt x="38795" y="13353"/>
                  </a:cubicBezTo>
                  <a:cubicBezTo>
                    <a:pt x="38928" y="11385"/>
                    <a:pt x="39528" y="9684"/>
                    <a:pt x="40529" y="8083"/>
                  </a:cubicBezTo>
                  <a:close/>
                  <a:moveTo>
                    <a:pt x="22905" y="8513"/>
                  </a:moveTo>
                  <a:cubicBezTo>
                    <a:pt x="22931" y="8513"/>
                    <a:pt x="22957" y="8514"/>
                    <a:pt x="22983" y="8516"/>
                  </a:cubicBezTo>
                  <a:cubicBezTo>
                    <a:pt x="23061" y="8527"/>
                    <a:pt x="23135" y="8531"/>
                    <a:pt x="23207" y="8531"/>
                  </a:cubicBezTo>
                  <a:cubicBezTo>
                    <a:pt x="23350" y="8531"/>
                    <a:pt x="23484" y="8516"/>
                    <a:pt x="23617" y="8516"/>
                  </a:cubicBezTo>
                  <a:cubicBezTo>
                    <a:pt x="23917" y="8550"/>
                    <a:pt x="24051" y="8683"/>
                    <a:pt x="24084" y="8983"/>
                  </a:cubicBezTo>
                  <a:cubicBezTo>
                    <a:pt x="24151" y="9717"/>
                    <a:pt x="24384" y="10351"/>
                    <a:pt x="24751" y="10918"/>
                  </a:cubicBezTo>
                  <a:cubicBezTo>
                    <a:pt x="25051" y="11452"/>
                    <a:pt x="25385" y="11985"/>
                    <a:pt x="25685" y="12519"/>
                  </a:cubicBezTo>
                  <a:cubicBezTo>
                    <a:pt x="26052" y="13153"/>
                    <a:pt x="26286" y="13787"/>
                    <a:pt x="26352" y="14587"/>
                  </a:cubicBezTo>
                  <a:cubicBezTo>
                    <a:pt x="26119" y="14454"/>
                    <a:pt x="25952" y="14354"/>
                    <a:pt x="25819" y="14254"/>
                  </a:cubicBezTo>
                  <a:cubicBezTo>
                    <a:pt x="25618" y="14154"/>
                    <a:pt x="25518" y="14020"/>
                    <a:pt x="25452" y="13787"/>
                  </a:cubicBezTo>
                  <a:cubicBezTo>
                    <a:pt x="25318" y="13320"/>
                    <a:pt x="25285" y="13320"/>
                    <a:pt x="24751" y="13286"/>
                  </a:cubicBezTo>
                  <a:cubicBezTo>
                    <a:pt x="24584" y="13286"/>
                    <a:pt x="24451" y="13253"/>
                    <a:pt x="24251" y="13220"/>
                  </a:cubicBezTo>
                  <a:cubicBezTo>
                    <a:pt x="24284" y="12953"/>
                    <a:pt x="24318" y="12686"/>
                    <a:pt x="24384" y="12452"/>
                  </a:cubicBezTo>
                  <a:cubicBezTo>
                    <a:pt x="24384" y="12386"/>
                    <a:pt x="24418" y="12286"/>
                    <a:pt x="24451" y="12219"/>
                  </a:cubicBezTo>
                  <a:cubicBezTo>
                    <a:pt x="24584" y="11618"/>
                    <a:pt x="24318" y="11285"/>
                    <a:pt x="23617" y="11185"/>
                  </a:cubicBezTo>
                  <a:cubicBezTo>
                    <a:pt x="23584" y="11051"/>
                    <a:pt x="23584" y="10885"/>
                    <a:pt x="23584" y="10718"/>
                  </a:cubicBezTo>
                  <a:cubicBezTo>
                    <a:pt x="23554" y="10153"/>
                    <a:pt x="23154" y="9801"/>
                    <a:pt x="22643" y="9801"/>
                  </a:cubicBezTo>
                  <a:cubicBezTo>
                    <a:pt x="22580" y="9801"/>
                    <a:pt x="22515" y="9806"/>
                    <a:pt x="22450" y="9817"/>
                  </a:cubicBezTo>
                  <a:cubicBezTo>
                    <a:pt x="22416" y="9850"/>
                    <a:pt x="22383" y="9850"/>
                    <a:pt x="22349" y="9850"/>
                  </a:cubicBezTo>
                  <a:cubicBezTo>
                    <a:pt x="22248" y="9891"/>
                    <a:pt x="22147" y="9956"/>
                    <a:pt x="22045" y="9956"/>
                  </a:cubicBezTo>
                  <a:cubicBezTo>
                    <a:pt x="21980" y="9956"/>
                    <a:pt x="21915" y="9929"/>
                    <a:pt x="21849" y="9850"/>
                  </a:cubicBezTo>
                  <a:cubicBezTo>
                    <a:pt x="21716" y="9684"/>
                    <a:pt x="21716" y="9283"/>
                    <a:pt x="21882" y="9083"/>
                  </a:cubicBezTo>
                  <a:cubicBezTo>
                    <a:pt x="22166" y="8769"/>
                    <a:pt x="22478" y="8513"/>
                    <a:pt x="22905" y="8513"/>
                  </a:cubicBezTo>
                  <a:close/>
                  <a:moveTo>
                    <a:pt x="30288" y="811"/>
                  </a:moveTo>
                  <a:lnTo>
                    <a:pt x="30288" y="811"/>
                  </a:lnTo>
                  <a:cubicBezTo>
                    <a:pt x="30455" y="2245"/>
                    <a:pt x="30389" y="3646"/>
                    <a:pt x="30222" y="5080"/>
                  </a:cubicBezTo>
                  <a:cubicBezTo>
                    <a:pt x="30055" y="6148"/>
                    <a:pt x="30055" y="7215"/>
                    <a:pt x="30255" y="8283"/>
                  </a:cubicBezTo>
                  <a:cubicBezTo>
                    <a:pt x="30489" y="9517"/>
                    <a:pt x="30689" y="10751"/>
                    <a:pt x="30889" y="11985"/>
                  </a:cubicBezTo>
                  <a:cubicBezTo>
                    <a:pt x="31022" y="12786"/>
                    <a:pt x="30989" y="13620"/>
                    <a:pt x="30822" y="14387"/>
                  </a:cubicBezTo>
                  <a:cubicBezTo>
                    <a:pt x="30789" y="14587"/>
                    <a:pt x="30722" y="14754"/>
                    <a:pt x="30655" y="14921"/>
                  </a:cubicBezTo>
                  <a:lnTo>
                    <a:pt x="30555" y="14921"/>
                  </a:lnTo>
                  <a:cubicBezTo>
                    <a:pt x="30489" y="14554"/>
                    <a:pt x="30422" y="14220"/>
                    <a:pt x="30389" y="13853"/>
                  </a:cubicBezTo>
                  <a:cubicBezTo>
                    <a:pt x="30288" y="12886"/>
                    <a:pt x="30022" y="11919"/>
                    <a:pt x="29655" y="10985"/>
                  </a:cubicBezTo>
                  <a:cubicBezTo>
                    <a:pt x="29154" y="9717"/>
                    <a:pt x="28887" y="8383"/>
                    <a:pt x="28721" y="7048"/>
                  </a:cubicBezTo>
                  <a:cubicBezTo>
                    <a:pt x="28521" y="5647"/>
                    <a:pt x="28287" y="4280"/>
                    <a:pt x="28020" y="2879"/>
                  </a:cubicBezTo>
                  <a:cubicBezTo>
                    <a:pt x="27953" y="2378"/>
                    <a:pt x="27753" y="1911"/>
                    <a:pt x="27620" y="1378"/>
                  </a:cubicBezTo>
                  <a:cubicBezTo>
                    <a:pt x="27664" y="1289"/>
                    <a:pt x="27738" y="1244"/>
                    <a:pt x="27832" y="1244"/>
                  </a:cubicBezTo>
                  <a:cubicBezTo>
                    <a:pt x="27879" y="1244"/>
                    <a:pt x="27931" y="1255"/>
                    <a:pt x="27987" y="1278"/>
                  </a:cubicBezTo>
                  <a:cubicBezTo>
                    <a:pt x="28254" y="1378"/>
                    <a:pt x="28521" y="1478"/>
                    <a:pt x="28721" y="1745"/>
                  </a:cubicBezTo>
                  <a:cubicBezTo>
                    <a:pt x="28854" y="1911"/>
                    <a:pt x="28988" y="2012"/>
                    <a:pt x="29154" y="2145"/>
                  </a:cubicBezTo>
                  <a:cubicBezTo>
                    <a:pt x="29588" y="1711"/>
                    <a:pt x="29621" y="1011"/>
                    <a:pt x="30288" y="811"/>
                  </a:cubicBezTo>
                  <a:close/>
                  <a:moveTo>
                    <a:pt x="39357" y="6913"/>
                  </a:moveTo>
                  <a:cubicBezTo>
                    <a:pt x="39812" y="6913"/>
                    <a:pt x="40008" y="7263"/>
                    <a:pt x="40296" y="7582"/>
                  </a:cubicBezTo>
                  <a:cubicBezTo>
                    <a:pt x="40095" y="7949"/>
                    <a:pt x="39895" y="8349"/>
                    <a:pt x="39695" y="8683"/>
                  </a:cubicBezTo>
                  <a:cubicBezTo>
                    <a:pt x="38995" y="9750"/>
                    <a:pt x="38761" y="10951"/>
                    <a:pt x="38594" y="12185"/>
                  </a:cubicBezTo>
                  <a:cubicBezTo>
                    <a:pt x="38528" y="12719"/>
                    <a:pt x="38461" y="13286"/>
                    <a:pt x="38361" y="13820"/>
                  </a:cubicBezTo>
                  <a:cubicBezTo>
                    <a:pt x="38294" y="14120"/>
                    <a:pt x="38227" y="14420"/>
                    <a:pt x="38127" y="14687"/>
                  </a:cubicBezTo>
                  <a:cubicBezTo>
                    <a:pt x="37994" y="15021"/>
                    <a:pt x="37827" y="15321"/>
                    <a:pt x="37694" y="15655"/>
                  </a:cubicBezTo>
                  <a:cubicBezTo>
                    <a:pt x="37293" y="15688"/>
                    <a:pt x="36893" y="15721"/>
                    <a:pt x="36493" y="15755"/>
                  </a:cubicBezTo>
                  <a:cubicBezTo>
                    <a:pt x="36493" y="15655"/>
                    <a:pt x="36526" y="15555"/>
                    <a:pt x="36526" y="15421"/>
                  </a:cubicBezTo>
                  <a:cubicBezTo>
                    <a:pt x="36593" y="14821"/>
                    <a:pt x="36726" y="14254"/>
                    <a:pt x="36760" y="13653"/>
                  </a:cubicBezTo>
                  <a:cubicBezTo>
                    <a:pt x="36793" y="12386"/>
                    <a:pt x="37027" y="11185"/>
                    <a:pt x="37594" y="10051"/>
                  </a:cubicBezTo>
                  <a:cubicBezTo>
                    <a:pt x="37827" y="9550"/>
                    <a:pt x="37927" y="9050"/>
                    <a:pt x="38127" y="8516"/>
                  </a:cubicBezTo>
                  <a:cubicBezTo>
                    <a:pt x="38127" y="8449"/>
                    <a:pt x="38194" y="8383"/>
                    <a:pt x="38227" y="8316"/>
                  </a:cubicBezTo>
                  <a:cubicBezTo>
                    <a:pt x="38594" y="7849"/>
                    <a:pt x="38928" y="7382"/>
                    <a:pt x="39295" y="6915"/>
                  </a:cubicBezTo>
                  <a:cubicBezTo>
                    <a:pt x="39316" y="6914"/>
                    <a:pt x="39337" y="6913"/>
                    <a:pt x="39357" y="6913"/>
                  </a:cubicBezTo>
                  <a:close/>
                  <a:moveTo>
                    <a:pt x="27853" y="9984"/>
                  </a:moveTo>
                  <a:cubicBezTo>
                    <a:pt x="28287" y="10684"/>
                    <a:pt x="28721" y="11385"/>
                    <a:pt x="29188" y="12085"/>
                  </a:cubicBezTo>
                  <a:cubicBezTo>
                    <a:pt x="29188" y="12119"/>
                    <a:pt x="29188" y="12119"/>
                    <a:pt x="29221" y="12152"/>
                  </a:cubicBezTo>
                  <a:cubicBezTo>
                    <a:pt x="29955" y="12886"/>
                    <a:pt x="30088" y="13853"/>
                    <a:pt x="30155" y="14854"/>
                  </a:cubicBezTo>
                  <a:cubicBezTo>
                    <a:pt x="30155" y="15188"/>
                    <a:pt x="30188" y="15488"/>
                    <a:pt x="30222" y="15855"/>
                  </a:cubicBezTo>
                  <a:cubicBezTo>
                    <a:pt x="29755" y="15454"/>
                    <a:pt x="29321" y="15088"/>
                    <a:pt x="28954" y="14721"/>
                  </a:cubicBezTo>
                  <a:cubicBezTo>
                    <a:pt x="28754" y="14520"/>
                    <a:pt x="28621" y="14254"/>
                    <a:pt x="28487" y="13987"/>
                  </a:cubicBezTo>
                  <a:cubicBezTo>
                    <a:pt x="28420" y="13820"/>
                    <a:pt x="28420" y="13687"/>
                    <a:pt x="28554" y="13486"/>
                  </a:cubicBezTo>
                  <a:cubicBezTo>
                    <a:pt x="28721" y="13186"/>
                    <a:pt x="28654" y="12786"/>
                    <a:pt x="28554" y="12452"/>
                  </a:cubicBezTo>
                  <a:cubicBezTo>
                    <a:pt x="28420" y="12085"/>
                    <a:pt x="28287" y="11752"/>
                    <a:pt x="28154" y="11385"/>
                  </a:cubicBezTo>
                  <a:cubicBezTo>
                    <a:pt x="28020" y="10951"/>
                    <a:pt x="27887" y="10484"/>
                    <a:pt x="27753" y="10017"/>
                  </a:cubicBezTo>
                  <a:cubicBezTo>
                    <a:pt x="27787" y="9984"/>
                    <a:pt x="27820" y="9984"/>
                    <a:pt x="27853" y="9984"/>
                  </a:cubicBezTo>
                  <a:close/>
                  <a:moveTo>
                    <a:pt x="41597" y="10584"/>
                  </a:moveTo>
                  <a:cubicBezTo>
                    <a:pt x="41897" y="10885"/>
                    <a:pt x="41930" y="11018"/>
                    <a:pt x="41697" y="11352"/>
                  </a:cubicBezTo>
                  <a:cubicBezTo>
                    <a:pt x="41563" y="11552"/>
                    <a:pt x="41463" y="11718"/>
                    <a:pt x="41396" y="11919"/>
                  </a:cubicBezTo>
                  <a:cubicBezTo>
                    <a:pt x="41263" y="12352"/>
                    <a:pt x="41330" y="12486"/>
                    <a:pt x="41730" y="12686"/>
                  </a:cubicBezTo>
                  <a:cubicBezTo>
                    <a:pt x="41797" y="12753"/>
                    <a:pt x="41930" y="12786"/>
                    <a:pt x="42097" y="12886"/>
                  </a:cubicBezTo>
                  <a:cubicBezTo>
                    <a:pt x="41430" y="13987"/>
                    <a:pt x="40896" y="15088"/>
                    <a:pt x="40029" y="15988"/>
                  </a:cubicBezTo>
                  <a:cubicBezTo>
                    <a:pt x="39395" y="15888"/>
                    <a:pt x="38761" y="15788"/>
                    <a:pt x="38127" y="15655"/>
                  </a:cubicBezTo>
                  <a:cubicBezTo>
                    <a:pt x="38294" y="15088"/>
                    <a:pt x="38461" y="14554"/>
                    <a:pt x="38661" y="13987"/>
                  </a:cubicBezTo>
                  <a:cubicBezTo>
                    <a:pt x="38661" y="13920"/>
                    <a:pt x="38728" y="13853"/>
                    <a:pt x="38795" y="13787"/>
                  </a:cubicBezTo>
                  <a:cubicBezTo>
                    <a:pt x="39729" y="12719"/>
                    <a:pt x="40663" y="11652"/>
                    <a:pt x="41597" y="10584"/>
                  </a:cubicBezTo>
                  <a:close/>
                  <a:moveTo>
                    <a:pt x="30755" y="811"/>
                  </a:moveTo>
                  <a:cubicBezTo>
                    <a:pt x="30856" y="1211"/>
                    <a:pt x="30956" y="1611"/>
                    <a:pt x="31056" y="2012"/>
                  </a:cubicBezTo>
                  <a:cubicBezTo>
                    <a:pt x="31256" y="2879"/>
                    <a:pt x="31423" y="3779"/>
                    <a:pt x="31656" y="4647"/>
                  </a:cubicBezTo>
                  <a:cubicBezTo>
                    <a:pt x="31923" y="5614"/>
                    <a:pt x="32457" y="6415"/>
                    <a:pt x="33191" y="7082"/>
                  </a:cubicBezTo>
                  <a:cubicBezTo>
                    <a:pt x="33324" y="7215"/>
                    <a:pt x="33491" y="7415"/>
                    <a:pt x="33524" y="7616"/>
                  </a:cubicBezTo>
                  <a:cubicBezTo>
                    <a:pt x="33691" y="8383"/>
                    <a:pt x="33858" y="9150"/>
                    <a:pt x="33991" y="9951"/>
                  </a:cubicBezTo>
                  <a:cubicBezTo>
                    <a:pt x="34125" y="10684"/>
                    <a:pt x="33991" y="11385"/>
                    <a:pt x="33624" y="12019"/>
                  </a:cubicBezTo>
                  <a:cubicBezTo>
                    <a:pt x="33057" y="12953"/>
                    <a:pt x="32790" y="13953"/>
                    <a:pt x="32490" y="14987"/>
                  </a:cubicBezTo>
                  <a:cubicBezTo>
                    <a:pt x="32390" y="15421"/>
                    <a:pt x="32223" y="15688"/>
                    <a:pt x="31756" y="15788"/>
                  </a:cubicBezTo>
                  <a:cubicBezTo>
                    <a:pt x="31389" y="15888"/>
                    <a:pt x="31089" y="16155"/>
                    <a:pt x="30722" y="16322"/>
                  </a:cubicBezTo>
                  <a:cubicBezTo>
                    <a:pt x="30589" y="16122"/>
                    <a:pt x="30522" y="15821"/>
                    <a:pt x="30689" y="15588"/>
                  </a:cubicBezTo>
                  <a:cubicBezTo>
                    <a:pt x="31389" y="14354"/>
                    <a:pt x="31256" y="13053"/>
                    <a:pt x="31056" y="11752"/>
                  </a:cubicBezTo>
                  <a:cubicBezTo>
                    <a:pt x="30856" y="10284"/>
                    <a:pt x="30622" y="8850"/>
                    <a:pt x="30422" y="7382"/>
                  </a:cubicBezTo>
                  <a:cubicBezTo>
                    <a:pt x="30288" y="6448"/>
                    <a:pt x="30389" y="5514"/>
                    <a:pt x="30555" y="4580"/>
                  </a:cubicBezTo>
                  <a:cubicBezTo>
                    <a:pt x="30722" y="3446"/>
                    <a:pt x="30789" y="2345"/>
                    <a:pt x="30655" y="1211"/>
                  </a:cubicBezTo>
                  <a:cubicBezTo>
                    <a:pt x="30655" y="1078"/>
                    <a:pt x="30655" y="944"/>
                    <a:pt x="30655" y="844"/>
                  </a:cubicBezTo>
                  <a:cubicBezTo>
                    <a:pt x="30689" y="811"/>
                    <a:pt x="30722" y="811"/>
                    <a:pt x="30755" y="811"/>
                  </a:cubicBezTo>
                  <a:close/>
                  <a:moveTo>
                    <a:pt x="37694" y="9017"/>
                  </a:moveTo>
                  <a:lnTo>
                    <a:pt x="37694" y="9017"/>
                  </a:lnTo>
                  <a:cubicBezTo>
                    <a:pt x="37527" y="9383"/>
                    <a:pt x="37360" y="9784"/>
                    <a:pt x="37193" y="10151"/>
                  </a:cubicBezTo>
                  <a:cubicBezTo>
                    <a:pt x="36760" y="10951"/>
                    <a:pt x="36526" y="11819"/>
                    <a:pt x="36460" y="12753"/>
                  </a:cubicBezTo>
                  <a:cubicBezTo>
                    <a:pt x="36426" y="13420"/>
                    <a:pt x="36393" y="14087"/>
                    <a:pt x="36293" y="14754"/>
                  </a:cubicBezTo>
                  <a:cubicBezTo>
                    <a:pt x="36226" y="15154"/>
                    <a:pt x="36093" y="15555"/>
                    <a:pt x="35959" y="15955"/>
                  </a:cubicBezTo>
                  <a:cubicBezTo>
                    <a:pt x="35892" y="16288"/>
                    <a:pt x="35692" y="16489"/>
                    <a:pt x="35359" y="16622"/>
                  </a:cubicBezTo>
                  <a:cubicBezTo>
                    <a:pt x="35087" y="16183"/>
                    <a:pt x="34789" y="15914"/>
                    <a:pt x="34391" y="15914"/>
                  </a:cubicBezTo>
                  <a:cubicBezTo>
                    <a:pt x="34154" y="15914"/>
                    <a:pt x="33881" y="16010"/>
                    <a:pt x="33557" y="16222"/>
                  </a:cubicBezTo>
                  <a:cubicBezTo>
                    <a:pt x="33457" y="16088"/>
                    <a:pt x="33391" y="15921"/>
                    <a:pt x="33257" y="15788"/>
                  </a:cubicBezTo>
                  <a:cubicBezTo>
                    <a:pt x="33124" y="15688"/>
                    <a:pt x="32924" y="15621"/>
                    <a:pt x="32724" y="15521"/>
                  </a:cubicBezTo>
                  <a:cubicBezTo>
                    <a:pt x="32857" y="14954"/>
                    <a:pt x="32990" y="14387"/>
                    <a:pt x="33191" y="13820"/>
                  </a:cubicBezTo>
                  <a:cubicBezTo>
                    <a:pt x="33224" y="13653"/>
                    <a:pt x="33391" y="13553"/>
                    <a:pt x="33524" y="13453"/>
                  </a:cubicBezTo>
                  <a:cubicBezTo>
                    <a:pt x="34692" y="12819"/>
                    <a:pt x="35492" y="11819"/>
                    <a:pt x="35959" y="10584"/>
                  </a:cubicBezTo>
                  <a:cubicBezTo>
                    <a:pt x="35993" y="10451"/>
                    <a:pt x="36059" y="10317"/>
                    <a:pt x="36159" y="10217"/>
                  </a:cubicBezTo>
                  <a:cubicBezTo>
                    <a:pt x="36626" y="9784"/>
                    <a:pt x="37127" y="9417"/>
                    <a:pt x="37694" y="9017"/>
                  </a:cubicBezTo>
                  <a:close/>
                  <a:moveTo>
                    <a:pt x="24318" y="9017"/>
                  </a:moveTo>
                  <a:lnTo>
                    <a:pt x="24318" y="9017"/>
                  </a:lnTo>
                  <a:cubicBezTo>
                    <a:pt x="24484" y="9150"/>
                    <a:pt x="24551" y="9217"/>
                    <a:pt x="24651" y="9283"/>
                  </a:cubicBezTo>
                  <a:cubicBezTo>
                    <a:pt x="24951" y="9584"/>
                    <a:pt x="25285" y="9884"/>
                    <a:pt x="25585" y="10184"/>
                  </a:cubicBezTo>
                  <a:cubicBezTo>
                    <a:pt x="26019" y="10551"/>
                    <a:pt x="26386" y="11018"/>
                    <a:pt x="26519" y="11585"/>
                  </a:cubicBezTo>
                  <a:cubicBezTo>
                    <a:pt x="26986" y="13353"/>
                    <a:pt x="27486" y="15121"/>
                    <a:pt x="27787" y="17022"/>
                  </a:cubicBezTo>
                  <a:cubicBezTo>
                    <a:pt x="27186" y="16555"/>
                    <a:pt x="26953" y="15955"/>
                    <a:pt x="26819" y="15288"/>
                  </a:cubicBezTo>
                  <a:cubicBezTo>
                    <a:pt x="26486" y="13853"/>
                    <a:pt x="25985" y="12486"/>
                    <a:pt x="25218" y="11185"/>
                  </a:cubicBezTo>
                  <a:cubicBezTo>
                    <a:pt x="24918" y="10684"/>
                    <a:pt x="24684" y="10117"/>
                    <a:pt x="24451" y="9550"/>
                  </a:cubicBezTo>
                  <a:cubicBezTo>
                    <a:pt x="24384" y="9417"/>
                    <a:pt x="24384" y="9283"/>
                    <a:pt x="24318" y="9017"/>
                  </a:cubicBezTo>
                  <a:close/>
                  <a:moveTo>
                    <a:pt x="39895" y="16155"/>
                  </a:moveTo>
                  <a:lnTo>
                    <a:pt x="39895" y="16155"/>
                  </a:lnTo>
                  <a:cubicBezTo>
                    <a:pt x="39595" y="16889"/>
                    <a:pt x="39128" y="17356"/>
                    <a:pt x="38328" y="17389"/>
                  </a:cubicBezTo>
                  <a:cubicBezTo>
                    <a:pt x="38394" y="17022"/>
                    <a:pt x="38461" y="16722"/>
                    <a:pt x="38561" y="16388"/>
                  </a:cubicBezTo>
                  <a:cubicBezTo>
                    <a:pt x="38995" y="16322"/>
                    <a:pt x="39428" y="16255"/>
                    <a:pt x="39895" y="16155"/>
                  </a:cubicBezTo>
                  <a:close/>
                  <a:moveTo>
                    <a:pt x="43765" y="15221"/>
                  </a:moveTo>
                  <a:cubicBezTo>
                    <a:pt x="44132" y="15621"/>
                    <a:pt x="44165" y="16022"/>
                    <a:pt x="43798" y="16355"/>
                  </a:cubicBezTo>
                  <a:cubicBezTo>
                    <a:pt x="43398" y="16722"/>
                    <a:pt x="42964" y="17056"/>
                    <a:pt x="42531" y="17322"/>
                  </a:cubicBezTo>
                  <a:cubicBezTo>
                    <a:pt x="42164" y="17589"/>
                    <a:pt x="41730" y="17723"/>
                    <a:pt x="41330" y="17923"/>
                  </a:cubicBezTo>
                  <a:cubicBezTo>
                    <a:pt x="41296" y="17890"/>
                    <a:pt x="41263" y="17823"/>
                    <a:pt x="41230" y="17789"/>
                  </a:cubicBezTo>
                  <a:cubicBezTo>
                    <a:pt x="41597" y="17423"/>
                    <a:pt x="41930" y="17056"/>
                    <a:pt x="42297" y="16722"/>
                  </a:cubicBezTo>
                  <a:cubicBezTo>
                    <a:pt x="42797" y="16255"/>
                    <a:pt x="43431" y="15888"/>
                    <a:pt x="43765" y="15221"/>
                  </a:cubicBezTo>
                  <a:close/>
                  <a:moveTo>
                    <a:pt x="41263" y="14854"/>
                  </a:moveTo>
                  <a:cubicBezTo>
                    <a:pt x="41513" y="14954"/>
                    <a:pt x="41763" y="14987"/>
                    <a:pt x="42013" y="14987"/>
                  </a:cubicBezTo>
                  <a:cubicBezTo>
                    <a:pt x="42264" y="14987"/>
                    <a:pt x="42514" y="14954"/>
                    <a:pt x="42764" y="14921"/>
                  </a:cubicBezTo>
                  <a:cubicBezTo>
                    <a:pt x="42847" y="14900"/>
                    <a:pt x="42926" y="14892"/>
                    <a:pt x="43004" y="14892"/>
                  </a:cubicBezTo>
                  <a:cubicBezTo>
                    <a:pt x="43176" y="14892"/>
                    <a:pt x="43337" y="14931"/>
                    <a:pt x="43498" y="14954"/>
                  </a:cubicBezTo>
                  <a:lnTo>
                    <a:pt x="43565" y="15088"/>
                  </a:lnTo>
                  <a:cubicBezTo>
                    <a:pt x="43298" y="15388"/>
                    <a:pt x="43031" y="15721"/>
                    <a:pt x="42697" y="15988"/>
                  </a:cubicBezTo>
                  <a:cubicBezTo>
                    <a:pt x="42030" y="16522"/>
                    <a:pt x="41396" y="17156"/>
                    <a:pt x="40896" y="17856"/>
                  </a:cubicBezTo>
                  <a:cubicBezTo>
                    <a:pt x="40896" y="17890"/>
                    <a:pt x="40829" y="17923"/>
                    <a:pt x="40763" y="17990"/>
                  </a:cubicBezTo>
                  <a:cubicBezTo>
                    <a:pt x="40529" y="17489"/>
                    <a:pt x="40129" y="17256"/>
                    <a:pt x="39595" y="17122"/>
                  </a:cubicBezTo>
                  <a:cubicBezTo>
                    <a:pt x="40162" y="16322"/>
                    <a:pt x="40496" y="15488"/>
                    <a:pt x="41263" y="14854"/>
                  </a:cubicBezTo>
                  <a:close/>
                  <a:moveTo>
                    <a:pt x="21193" y="9112"/>
                  </a:moveTo>
                  <a:cubicBezTo>
                    <a:pt x="21408" y="9112"/>
                    <a:pt x="21516" y="9241"/>
                    <a:pt x="21516" y="9450"/>
                  </a:cubicBezTo>
                  <a:cubicBezTo>
                    <a:pt x="21549" y="9517"/>
                    <a:pt x="21549" y="9617"/>
                    <a:pt x="21549" y="9684"/>
                  </a:cubicBezTo>
                  <a:cubicBezTo>
                    <a:pt x="21597" y="9994"/>
                    <a:pt x="21730" y="10168"/>
                    <a:pt x="21949" y="10168"/>
                  </a:cubicBezTo>
                  <a:cubicBezTo>
                    <a:pt x="22036" y="10168"/>
                    <a:pt x="22136" y="10141"/>
                    <a:pt x="22249" y="10084"/>
                  </a:cubicBezTo>
                  <a:cubicBezTo>
                    <a:pt x="22366" y="10040"/>
                    <a:pt x="22482" y="10016"/>
                    <a:pt x="22596" y="10016"/>
                  </a:cubicBezTo>
                  <a:cubicBezTo>
                    <a:pt x="22743" y="10016"/>
                    <a:pt x="22885" y="10057"/>
                    <a:pt x="23017" y="10151"/>
                  </a:cubicBezTo>
                  <a:cubicBezTo>
                    <a:pt x="23183" y="10251"/>
                    <a:pt x="23283" y="10384"/>
                    <a:pt x="23250" y="10618"/>
                  </a:cubicBezTo>
                  <a:cubicBezTo>
                    <a:pt x="23250" y="10651"/>
                    <a:pt x="23250" y="10718"/>
                    <a:pt x="23250" y="10751"/>
                  </a:cubicBezTo>
                  <a:cubicBezTo>
                    <a:pt x="23250" y="11452"/>
                    <a:pt x="23283" y="11485"/>
                    <a:pt x="24017" y="11518"/>
                  </a:cubicBezTo>
                  <a:cubicBezTo>
                    <a:pt x="24117" y="11785"/>
                    <a:pt x="24084" y="12019"/>
                    <a:pt x="23917" y="12319"/>
                  </a:cubicBezTo>
                  <a:cubicBezTo>
                    <a:pt x="23450" y="13220"/>
                    <a:pt x="22616" y="13853"/>
                    <a:pt x="22049" y="14687"/>
                  </a:cubicBezTo>
                  <a:cubicBezTo>
                    <a:pt x="21983" y="14320"/>
                    <a:pt x="22083" y="13987"/>
                    <a:pt x="22149" y="13687"/>
                  </a:cubicBezTo>
                  <a:cubicBezTo>
                    <a:pt x="22216" y="13320"/>
                    <a:pt x="22316" y="12953"/>
                    <a:pt x="22383" y="12586"/>
                  </a:cubicBezTo>
                  <a:cubicBezTo>
                    <a:pt x="22483" y="12252"/>
                    <a:pt x="22550" y="11919"/>
                    <a:pt x="22583" y="11552"/>
                  </a:cubicBezTo>
                  <a:cubicBezTo>
                    <a:pt x="22650" y="11218"/>
                    <a:pt x="22850" y="10918"/>
                    <a:pt x="22783" y="10551"/>
                  </a:cubicBezTo>
                  <a:cubicBezTo>
                    <a:pt x="22550" y="10551"/>
                    <a:pt x="22516" y="10718"/>
                    <a:pt x="22483" y="10851"/>
                  </a:cubicBezTo>
                  <a:cubicBezTo>
                    <a:pt x="22349" y="11452"/>
                    <a:pt x="22216" y="12052"/>
                    <a:pt x="22083" y="12652"/>
                  </a:cubicBezTo>
                  <a:cubicBezTo>
                    <a:pt x="21882" y="13520"/>
                    <a:pt x="21749" y="14387"/>
                    <a:pt x="21516" y="15254"/>
                  </a:cubicBezTo>
                  <a:cubicBezTo>
                    <a:pt x="21415" y="15688"/>
                    <a:pt x="21215" y="16122"/>
                    <a:pt x="20982" y="16489"/>
                  </a:cubicBezTo>
                  <a:cubicBezTo>
                    <a:pt x="20481" y="17189"/>
                    <a:pt x="20014" y="17890"/>
                    <a:pt x="19881" y="18790"/>
                  </a:cubicBezTo>
                  <a:cubicBezTo>
                    <a:pt x="19881" y="18824"/>
                    <a:pt x="19848" y="18890"/>
                    <a:pt x="19814" y="18957"/>
                  </a:cubicBezTo>
                  <a:cubicBezTo>
                    <a:pt x="19814" y="17990"/>
                    <a:pt x="19814" y="17056"/>
                    <a:pt x="19814" y="16122"/>
                  </a:cubicBezTo>
                  <a:cubicBezTo>
                    <a:pt x="19781" y="15388"/>
                    <a:pt x="19748" y="14687"/>
                    <a:pt x="19714" y="13953"/>
                  </a:cubicBezTo>
                  <a:cubicBezTo>
                    <a:pt x="19648" y="13019"/>
                    <a:pt x="19781" y="12085"/>
                    <a:pt x="20281" y="11251"/>
                  </a:cubicBezTo>
                  <a:cubicBezTo>
                    <a:pt x="20615" y="10618"/>
                    <a:pt x="20782" y="9951"/>
                    <a:pt x="20748" y="9183"/>
                  </a:cubicBezTo>
                  <a:cubicBezTo>
                    <a:pt x="20882" y="9150"/>
                    <a:pt x="21015" y="9117"/>
                    <a:pt x="21115" y="9117"/>
                  </a:cubicBezTo>
                  <a:cubicBezTo>
                    <a:pt x="21142" y="9113"/>
                    <a:pt x="21168" y="9112"/>
                    <a:pt x="21193" y="9112"/>
                  </a:cubicBezTo>
                  <a:close/>
                  <a:moveTo>
                    <a:pt x="10141" y="7916"/>
                  </a:moveTo>
                  <a:cubicBezTo>
                    <a:pt x="10541" y="8716"/>
                    <a:pt x="10975" y="9517"/>
                    <a:pt x="11375" y="10317"/>
                  </a:cubicBezTo>
                  <a:cubicBezTo>
                    <a:pt x="11842" y="11151"/>
                    <a:pt x="12209" y="12052"/>
                    <a:pt x="12976" y="12686"/>
                  </a:cubicBezTo>
                  <a:cubicBezTo>
                    <a:pt x="13543" y="13153"/>
                    <a:pt x="14144" y="13553"/>
                    <a:pt x="14744" y="13920"/>
                  </a:cubicBezTo>
                  <a:cubicBezTo>
                    <a:pt x="15344" y="14254"/>
                    <a:pt x="15745" y="14687"/>
                    <a:pt x="15912" y="15354"/>
                  </a:cubicBezTo>
                  <a:cubicBezTo>
                    <a:pt x="16112" y="16022"/>
                    <a:pt x="16145" y="16689"/>
                    <a:pt x="16145" y="17389"/>
                  </a:cubicBezTo>
                  <a:cubicBezTo>
                    <a:pt x="16145" y="17956"/>
                    <a:pt x="16145" y="18490"/>
                    <a:pt x="16145" y="19124"/>
                  </a:cubicBezTo>
                  <a:cubicBezTo>
                    <a:pt x="15611" y="18690"/>
                    <a:pt x="15178" y="18223"/>
                    <a:pt x="14777" y="17723"/>
                  </a:cubicBezTo>
                  <a:cubicBezTo>
                    <a:pt x="13910" y="16589"/>
                    <a:pt x="13043" y="15454"/>
                    <a:pt x="12176" y="14387"/>
                  </a:cubicBezTo>
                  <a:cubicBezTo>
                    <a:pt x="11742" y="13853"/>
                    <a:pt x="11342" y="13320"/>
                    <a:pt x="10741" y="12953"/>
                  </a:cubicBezTo>
                  <a:cubicBezTo>
                    <a:pt x="10674" y="12886"/>
                    <a:pt x="10608" y="12753"/>
                    <a:pt x="10608" y="12652"/>
                  </a:cubicBezTo>
                  <a:cubicBezTo>
                    <a:pt x="10474" y="11452"/>
                    <a:pt x="9907" y="10418"/>
                    <a:pt x="9340" y="9383"/>
                  </a:cubicBezTo>
                  <a:cubicBezTo>
                    <a:pt x="9207" y="9150"/>
                    <a:pt x="9040" y="8950"/>
                    <a:pt x="8873" y="8716"/>
                  </a:cubicBezTo>
                  <a:cubicBezTo>
                    <a:pt x="8840" y="8683"/>
                    <a:pt x="8773" y="8650"/>
                    <a:pt x="8706" y="8650"/>
                  </a:cubicBezTo>
                  <a:cubicBezTo>
                    <a:pt x="9307" y="9850"/>
                    <a:pt x="9907" y="11051"/>
                    <a:pt x="10107" y="12419"/>
                  </a:cubicBezTo>
                  <a:cubicBezTo>
                    <a:pt x="9507" y="11985"/>
                    <a:pt x="8907" y="11518"/>
                    <a:pt x="8306" y="11085"/>
                  </a:cubicBezTo>
                  <a:cubicBezTo>
                    <a:pt x="7706" y="10651"/>
                    <a:pt x="7105" y="10251"/>
                    <a:pt x="6238" y="10151"/>
                  </a:cubicBezTo>
                  <a:lnTo>
                    <a:pt x="6238" y="10151"/>
                  </a:lnTo>
                  <a:cubicBezTo>
                    <a:pt x="6338" y="10251"/>
                    <a:pt x="6371" y="10284"/>
                    <a:pt x="6438" y="10284"/>
                  </a:cubicBezTo>
                  <a:cubicBezTo>
                    <a:pt x="7572" y="10718"/>
                    <a:pt x="8473" y="11518"/>
                    <a:pt x="9440" y="12286"/>
                  </a:cubicBezTo>
                  <a:cubicBezTo>
                    <a:pt x="9841" y="12619"/>
                    <a:pt x="10274" y="12953"/>
                    <a:pt x="10708" y="13286"/>
                  </a:cubicBezTo>
                  <a:cubicBezTo>
                    <a:pt x="10941" y="13486"/>
                    <a:pt x="11208" y="13687"/>
                    <a:pt x="11408" y="13987"/>
                  </a:cubicBezTo>
                  <a:cubicBezTo>
                    <a:pt x="10708" y="13753"/>
                    <a:pt x="10074" y="13520"/>
                    <a:pt x="9407" y="13320"/>
                  </a:cubicBezTo>
                  <a:cubicBezTo>
                    <a:pt x="9236" y="13271"/>
                    <a:pt x="9029" y="13240"/>
                    <a:pt x="8826" y="13240"/>
                  </a:cubicBezTo>
                  <a:cubicBezTo>
                    <a:pt x="8752" y="13240"/>
                    <a:pt x="8678" y="13244"/>
                    <a:pt x="8606" y="13253"/>
                  </a:cubicBezTo>
                  <a:cubicBezTo>
                    <a:pt x="8462" y="13264"/>
                    <a:pt x="8320" y="13270"/>
                    <a:pt x="8178" y="13270"/>
                  </a:cubicBezTo>
                  <a:cubicBezTo>
                    <a:pt x="7073" y="13270"/>
                    <a:pt x="6035" y="12944"/>
                    <a:pt x="4970" y="12619"/>
                  </a:cubicBezTo>
                  <a:cubicBezTo>
                    <a:pt x="4603" y="12486"/>
                    <a:pt x="4237" y="12352"/>
                    <a:pt x="3903" y="12219"/>
                  </a:cubicBezTo>
                  <a:cubicBezTo>
                    <a:pt x="3936" y="11952"/>
                    <a:pt x="4003" y="11752"/>
                    <a:pt x="4270" y="11718"/>
                  </a:cubicBezTo>
                  <a:cubicBezTo>
                    <a:pt x="4370" y="11685"/>
                    <a:pt x="4503" y="11518"/>
                    <a:pt x="4537" y="11385"/>
                  </a:cubicBezTo>
                  <a:cubicBezTo>
                    <a:pt x="4704" y="11051"/>
                    <a:pt x="4904" y="10784"/>
                    <a:pt x="5337" y="10718"/>
                  </a:cubicBezTo>
                  <a:cubicBezTo>
                    <a:pt x="5604" y="10684"/>
                    <a:pt x="5738" y="10518"/>
                    <a:pt x="5738" y="10217"/>
                  </a:cubicBezTo>
                  <a:cubicBezTo>
                    <a:pt x="5771" y="9750"/>
                    <a:pt x="5871" y="9650"/>
                    <a:pt x="6305" y="9550"/>
                  </a:cubicBezTo>
                  <a:cubicBezTo>
                    <a:pt x="6572" y="9484"/>
                    <a:pt x="6838" y="9450"/>
                    <a:pt x="7105" y="9417"/>
                  </a:cubicBezTo>
                  <a:cubicBezTo>
                    <a:pt x="7439" y="9350"/>
                    <a:pt x="7706" y="9217"/>
                    <a:pt x="7839" y="8883"/>
                  </a:cubicBezTo>
                  <a:cubicBezTo>
                    <a:pt x="7939" y="8583"/>
                    <a:pt x="8139" y="8449"/>
                    <a:pt x="8440" y="8416"/>
                  </a:cubicBezTo>
                  <a:cubicBezTo>
                    <a:pt x="8547" y="8389"/>
                    <a:pt x="8677" y="8340"/>
                    <a:pt x="8794" y="8340"/>
                  </a:cubicBezTo>
                  <a:cubicBezTo>
                    <a:pt x="8821" y="8340"/>
                    <a:pt x="8848" y="8343"/>
                    <a:pt x="8873" y="8349"/>
                  </a:cubicBezTo>
                  <a:cubicBezTo>
                    <a:pt x="9273" y="8349"/>
                    <a:pt x="9607" y="8283"/>
                    <a:pt x="9907" y="7982"/>
                  </a:cubicBezTo>
                  <a:cubicBezTo>
                    <a:pt x="9941" y="7949"/>
                    <a:pt x="10007" y="7949"/>
                    <a:pt x="10141" y="7916"/>
                  </a:cubicBezTo>
                  <a:close/>
                  <a:moveTo>
                    <a:pt x="26786" y="11919"/>
                  </a:moveTo>
                  <a:lnTo>
                    <a:pt x="26786" y="11919"/>
                  </a:lnTo>
                  <a:cubicBezTo>
                    <a:pt x="27086" y="11985"/>
                    <a:pt x="27186" y="12152"/>
                    <a:pt x="27286" y="12319"/>
                  </a:cubicBezTo>
                  <a:cubicBezTo>
                    <a:pt x="27453" y="12552"/>
                    <a:pt x="27620" y="12819"/>
                    <a:pt x="27820" y="13053"/>
                  </a:cubicBezTo>
                  <a:cubicBezTo>
                    <a:pt x="27987" y="13286"/>
                    <a:pt x="28154" y="13553"/>
                    <a:pt x="28187" y="13853"/>
                  </a:cubicBezTo>
                  <a:cubicBezTo>
                    <a:pt x="28254" y="14354"/>
                    <a:pt x="28521" y="14787"/>
                    <a:pt x="28921" y="15088"/>
                  </a:cubicBezTo>
                  <a:cubicBezTo>
                    <a:pt x="29521" y="15488"/>
                    <a:pt x="29788" y="16122"/>
                    <a:pt x="30188" y="16689"/>
                  </a:cubicBezTo>
                  <a:cubicBezTo>
                    <a:pt x="30288" y="16822"/>
                    <a:pt x="30288" y="17089"/>
                    <a:pt x="30255" y="17256"/>
                  </a:cubicBezTo>
                  <a:cubicBezTo>
                    <a:pt x="30022" y="18023"/>
                    <a:pt x="29721" y="18790"/>
                    <a:pt x="29421" y="19657"/>
                  </a:cubicBezTo>
                  <a:cubicBezTo>
                    <a:pt x="28921" y="18890"/>
                    <a:pt x="28521" y="18190"/>
                    <a:pt x="28087" y="17523"/>
                  </a:cubicBezTo>
                  <a:cubicBezTo>
                    <a:pt x="28054" y="17456"/>
                    <a:pt x="28054" y="17356"/>
                    <a:pt x="28054" y="17289"/>
                  </a:cubicBezTo>
                  <a:cubicBezTo>
                    <a:pt x="28120" y="16489"/>
                    <a:pt x="27887" y="15788"/>
                    <a:pt x="27687" y="15054"/>
                  </a:cubicBezTo>
                  <a:cubicBezTo>
                    <a:pt x="27386" y="14020"/>
                    <a:pt x="27120" y="13019"/>
                    <a:pt x="26786" y="11919"/>
                  </a:cubicBezTo>
                  <a:close/>
                  <a:moveTo>
                    <a:pt x="25518" y="18123"/>
                  </a:moveTo>
                  <a:cubicBezTo>
                    <a:pt x="25885" y="18690"/>
                    <a:pt x="26219" y="19190"/>
                    <a:pt x="26586" y="19758"/>
                  </a:cubicBezTo>
                  <a:cubicBezTo>
                    <a:pt x="26398" y="19833"/>
                    <a:pt x="26227" y="19864"/>
                    <a:pt x="26067" y="19864"/>
                  </a:cubicBezTo>
                  <a:cubicBezTo>
                    <a:pt x="25519" y="19864"/>
                    <a:pt x="25109" y="19497"/>
                    <a:pt x="24618" y="19291"/>
                  </a:cubicBezTo>
                  <a:cubicBezTo>
                    <a:pt x="24918" y="18890"/>
                    <a:pt x="25185" y="18557"/>
                    <a:pt x="25518" y="18123"/>
                  </a:cubicBezTo>
                  <a:close/>
                  <a:moveTo>
                    <a:pt x="25485" y="14320"/>
                  </a:moveTo>
                  <a:cubicBezTo>
                    <a:pt x="25785" y="14587"/>
                    <a:pt x="26085" y="14787"/>
                    <a:pt x="26352" y="15021"/>
                  </a:cubicBezTo>
                  <a:cubicBezTo>
                    <a:pt x="26419" y="15088"/>
                    <a:pt x="26452" y="15221"/>
                    <a:pt x="26486" y="15354"/>
                  </a:cubicBezTo>
                  <a:cubicBezTo>
                    <a:pt x="26586" y="16055"/>
                    <a:pt x="26886" y="16622"/>
                    <a:pt x="27320" y="17156"/>
                  </a:cubicBezTo>
                  <a:cubicBezTo>
                    <a:pt x="28054" y="17990"/>
                    <a:pt x="28654" y="18957"/>
                    <a:pt x="29154" y="19958"/>
                  </a:cubicBezTo>
                  <a:cubicBezTo>
                    <a:pt x="29388" y="20391"/>
                    <a:pt x="29321" y="20591"/>
                    <a:pt x="28954" y="21092"/>
                  </a:cubicBezTo>
                  <a:cubicBezTo>
                    <a:pt x="28854" y="20925"/>
                    <a:pt x="28754" y="20758"/>
                    <a:pt x="28654" y="20591"/>
                  </a:cubicBezTo>
                  <a:cubicBezTo>
                    <a:pt x="28554" y="20391"/>
                    <a:pt x="28454" y="20158"/>
                    <a:pt x="28320" y="19958"/>
                  </a:cubicBezTo>
                  <a:cubicBezTo>
                    <a:pt x="28156" y="19747"/>
                    <a:pt x="27976" y="19618"/>
                    <a:pt x="27756" y="19618"/>
                  </a:cubicBezTo>
                  <a:cubicBezTo>
                    <a:pt x="27663" y="19618"/>
                    <a:pt x="27562" y="19641"/>
                    <a:pt x="27453" y="19691"/>
                  </a:cubicBezTo>
                  <a:cubicBezTo>
                    <a:pt x="27412" y="19705"/>
                    <a:pt x="27353" y="19713"/>
                    <a:pt x="27294" y="19713"/>
                  </a:cubicBezTo>
                  <a:cubicBezTo>
                    <a:pt x="27210" y="19713"/>
                    <a:pt x="27125" y="19697"/>
                    <a:pt x="27086" y="19657"/>
                  </a:cubicBezTo>
                  <a:cubicBezTo>
                    <a:pt x="26853" y="19491"/>
                    <a:pt x="26653" y="19291"/>
                    <a:pt x="26486" y="19090"/>
                  </a:cubicBezTo>
                  <a:cubicBezTo>
                    <a:pt x="26186" y="18723"/>
                    <a:pt x="25919" y="18323"/>
                    <a:pt x="25652" y="17923"/>
                  </a:cubicBezTo>
                  <a:cubicBezTo>
                    <a:pt x="25552" y="17756"/>
                    <a:pt x="25418" y="17556"/>
                    <a:pt x="25385" y="17389"/>
                  </a:cubicBezTo>
                  <a:cubicBezTo>
                    <a:pt x="25318" y="17056"/>
                    <a:pt x="25151" y="16822"/>
                    <a:pt x="24885" y="16655"/>
                  </a:cubicBezTo>
                  <a:cubicBezTo>
                    <a:pt x="25618" y="15921"/>
                    <a:pt x="25618" y="15788"/>
                    <a:pt x="24985" y="15288"/>
                  </a:cubicBezTo>
                  <a:cubicBezTo>
                    <a:pt x="25151" y="14987"/>
                    <a:pt x="25318" y="14687"/>
                    <a:pt x="25485" y="14320"/>
                  </a:cubicBezTo>
                  <a:close/>
                  <a:moveTo>
                    <a:pt x="15898" y="6402"/>
                  </a:moveTo>
                  <a:cubicBezTo>
                    <a:pt x="16031" y="6402"/>
                    <a:pt x="16167" y="6452"/>
                    <a:pt x="16312" y="6548"/>
                  </a:cubicBezTo>
                  <a:cubicBezTo>
                    <a:pt x="16445" y="6648"/>
                    <a:pt x="16612" y="6782"/>
                    <a:pt x="16745" y="6882"/>
                  </a:cubicBezTo>
                  <a:cubicBezTo>
                    <a:pt x="16837" y="6937"/>
                    <a:pt x="16919" y="6962"/>
                    <a:pt x="17002" y="6962"/>
                  </a:cubicBezTo>
                  <a:cubicBezTo>
                    <a:pt x="17069" y="6962"/>
                    <a:pt x="17137" y="6945"/>
                    <a:pt x="17212" y="6915"/>
                  </a:cubicBezTo>
                  <a:cubicBezTo>
                    <a:pt x="17310" y="6861"/>
                    <a:pt x="17397" y="6835"/>
                    <a:pt x="17473" y="6835"/>
                  </a:cubicBezTo>
                  <a:cubicBezTo>
                    <a:pt x="17629" y="6835"/>
                    <a:pt x="17735" y="6946"/>
                    <a:pt x="17780" y="7149"/>
                  </a:cubicBezTo>
                  <a:cubicBezTo>
                    <a:pt x="17946" y="7649"/>
                    <a:pt x="18313" y="7949"/>
                    <a:pt x="18780" y="7982"/>
                  </a:cubicBezTo>
                  <a:cubicBezTo>
                    <a:pt x="19381" y="8049"/>
                    <a:pt x="19748" y="8349"/>
                    <a:pt x="20115" y="8783"/>
                  </a:cubicBezTo>
                  <a:cubicBezTo>
                    <a:pt x="20381" y="9117"/>
                    <a:pt x="20481" y="9383"/>
                    <a:pt x="20381" y="9784"/>
                  </a:cubicBezTo>
                  <a:cubicBezTo>
                    <a:pt x="20281" y="10284"/>
                    <a:pt x="20115" y="10784"/>
                    <a:pt x="19881" y="11285"/>
                  </a:cubicBezTo>
                  <a:cubicBezTo>
                    <a:pt x="19681" y="11652"/>
                    <a:pt x="19581" y="12085"/>
                    <a:pt x="19481" y="12486"/>
                  </a:cubicBezTo>
                  <a:cubicBezTo>
                    <a:pt x="19381" y="12719"/>
                    <a:pt x="19381" y="12986"/>
                    <a:pt x="19314" y="13286"/>
                  </a:cubicBezTo>
                  <a:cubicBezTo>
                    <a:pt x="19214" y="13119"/>
                    <a:pt x="19181" y="13019"/>
                    <a:pt x="19114" y="12886"/>
                  </a:cubicBezTo>
                  <a:cubicBezTo>
                    <a:pt x="18980" y="12386"/>
                    <a:pt x="18680" y="11952"/>
                    <a:pt x="18347" y="11552"/>
                  </a:cubicBezTo>
                  <a:cubicBezTo>
                    <a:pt x="17513" y="10484"/>
                    <a:pt x="17346" y="9283"/>
                    <a:pt x="17679" y="7982"/>
                  </a:cubicBezTo>
                  <a:cubicBezTo>
                    <a:pt x="17679" y="7882"/>
                    <a:pt x="17713" y="7782"/>
                    <a:pt x="17679" y="7682"/>
                  </a:cubicBezTo>
                  <a:cubicBezTo>
                    <a:pt x="17413" y="8083"/>
                    <a:pt x="17246" y="8516"/>
                    <a:pt x="17246" y="8983"/>
                  </a:cubicBezTo>
                  <a:cubicBezTo>
                    <a:pt x="17179" y="10217"/>
                    <a:pt x="17479" y="11352"/>
                    <a:pt x="18313" y="12319"/>
                  </a:cubicBezTo>
                  <a:cubicBezTo>
                    <a:pt x="18847" y="12953"/>
                    <a:pt x="19080" y="13787"/>
                    <a:pt x="19114" y="14587"/>
                  </a:cubicBezTo>
                  <a:cubicBezTo>
                    <a:pt x="19214" y="15821"/>
                    <a:pt x="19214" y="17022"/>
                    <a:pt x="19214" y="18223"/>
                  </a:cubicBezTo>
                  <a:cubicBezTo>
                    <a:pt x="19214" y="18690"/>
                    <a:pt x="19047" y="19157"/>
                    <a:pt x="18980" y="19591"/>
                  </a:cubicBezTo>
                  <a:cubicBezTo>
                    <a:pt x="18880" y="20124"/>
                    <a:pt x="18780" y="20625"/>
                    <a:pt x="18680" y="21192"/>
                  </a:cubicBezTo>
                  <a:cubicBezTo>
                    <a:pt x="18513" y="21058"/>
                    <a:pt x="18380" y="20925"/>
                    <a:pt x="18247" y="20792"/>
                  </a:cubicBezTo>
                  <a:cubicBezTo>
                    <a:pt x="18480" y="20325"/>
                    <a:pt x="18480" y="19858"/>
                    <a:pt x="18447" y="19357"/>
                  </a:cubicBezTo>
                  <a:cubicBezTo>
                    <a:pt x="18447" y="19291"/>
                    <a:pt x="18380" y="19224"/>
                    <a:pt x="18313" y="19057"/>
                  </a:cubicBezTo>
                  <a:cubicBezTo>
                    <a:pt x="18213" y="19624"/>
                    <a:pt x="18113" y="20091"/>
                    <a:pt x="18046" y="20558"/>
                  </a:cubicBezTo>
                  <a:cubicBezTo>
                    <a:pt x="17913" y="20491"/>
                    <a:pt x="17813" y="20458"/>
                    <a:pt x="17746" y="20358"/>
                  </a:cubicBezTo>
                  <a:cubicBezTo>
                    <a:pt x="17112" y="19758"/>
                    <a:pt x="16745" y="19024"/>
                    <a:pt x="16712" y="18156"/>
                  </a:cubicBezTo>
                  <a:cubicBezTo>
                    <a:pt x="16712" y="16722"/>
                    <a:pt x="16512" y="15354"/>
                    <a:pt x="15878" y="14087"/>
                  </a:cubicBezTo>
                  <a:cubicBezTo>
                    <a:pt x="15711" y="13753"/>
                    <a:pt x="15578" y="13386"/>
                    <a:pt x="15478" y="13019"/>
                  </a:cubicBezTo>
                  <a:cubicBezTo>
                    <a:pt x="15278" y="12486"/>
                    <a:pt x="15244" y="11919"/>
                    <a:pt x="15478" y="11385"/>
                  </a:cubicBezTo>
                  <a:cubicBezTo>
                    <a:pt x="15578" y="11185"/>
                    <a:pt x="15645" y="10985"/>
                    <a:pt x="15745" y="10784"/>
                  </a:cubicBezTo>
                  <a:cubicBezTo>
                    <a:pt x="16345" y="9517"/>
                    <a:pt x="16245" y="8249"/>
                    <a:pt x="15811" y="6982"/>
                  </a:cubicBezTo>
                  <a:cubicBezTo>
                    <a:pt x="15811" y="6915"/>
                    <a:pt x="15745" y="6882"/>
                    <a:pt x="15611" y="6848"/>
                  </a:cubicBezTo>
                  <a:lnTo>
                    <a:pt x="15611" y="6848"/>
                  </a:lnTo>
                  <a:cubicBezTo>
                    <a:pt x="15645" y="7015"/>
                    <a:pt x="15645" y="7149"/>
                    <a:pt x="15678" y="7315"/>
                  </a:cubicBezTo>
                  <a:cubicBezTo>
                    <a:pt x="15745" y="7749"/>
                    <a:pt x="15811" y="8216"/>
                    <a:pt x="15845" y="8650"/>
                  </a:cubicBezTo>
                  <a:cubicBezTo>
                    <a:pt x="15878" y="9317"/>
                    <a:pt x="15745" y="9951"/>
                    <a:pt x="15411" y="10551"/>
                  </a:cubicBezTo>
                  <a:cubicBezTo>
                    <a:pt x="15144" y="11018"/>
                    <a:pt x="14978" y="11552"/>
                    <a:pt x="15011" y="12219"/>
                  </a:cubicBezTo>
                  <a:cubicBezTo>
                    <a:pt x="14877" y="12085"/>
                    <a:pt x="14777" y="12019"/>
                    <a:pt x="14711" y="11919"/>
                  </a:cubicBezTo>
                  <a:cubicBezTo>
                    <a:pt x="13943" y="10918"/>
                    <a:pt x="13410" y="9784"/>
                    <a:pt x="13009" y="8583"/>
                  </a:cubicBezTo>
                  <a:cubicBezTo>
                    <a:pt x="12909" y="8349"/>
                    <a:pt x="12843" y="8116"/>
                    <a:pt x="12743" y="7916"/>
                  </a:cubicBezTo>
                  <a:cubicBezTo>
                    <a:pt x="12709" y="7916"/>
                    <a:pt x="12676" y="7916"/>
                    <a:pt x="12609" y="7949"/>
                  </a:cubicBezTo>
                  <a:cubicBezTo>
                    <a:pt x="12743" y="8416"/>
                    <a:pt x="12843" y="8916"/>
                    <a:pt x="13043" y="9383"/>
                  </a:cubicBezTo>
                  <a:cubicBezTo>
                    <a:pt x="13376" y="10251"/>
                    <a:pt x="13777" y="11118"/>
                    <a:pt x="14310" y="11885"/>
                  </a:cubicBezTo>
                  <a:cubicBezTo>
                    <a:pt x="14544" y="12252"/>
                    <a:pt x="14744" y="12586"/>
                    <a:pt x="14978" y="12953"/>
                  </a:cubicBezTo>
                  <a:cubicBezTo>
                    <a:pt x="15078" y="13153"/>
                    <a:pt x="15144" y="13386"/>
                    <a:pt x="15311" y="13687"/>
                  </a:cubicBezTo>
                  <a:cubicBezTo>
                    <a:pt x="14110" y="13253"/>
                    <a:pt x="13143" y="12719"/>
                    <a:pt x="12509" y="11718"/>
                  </a:cubicBezTo>
                  <a:cubicBezTo>
                    <a:pt x="12176" y="11151"/>
                    <a:pt x="11875" y="10551"/>
                    <a:pt x="11542" y="9951"/>
                  </a:cubicBezTo>
                  <a:cubicBezTo>
                    <a:pt x="11208" y="9317"/>
                    <a:pt x="10841" y="8650"/>
                    <a:pt x="10474" y="8016"/>
                  </a:cubicBezTo>
                  <a:cubicBezTo>
                    <a:pt x="10775" y="7641"/>
                    <a:pt x="11169" y="7509"/>
                    <a:pt x="11614" y="7509"/>
                  </a:cubicBezTo>
                  <a:cubicBezTo>
                    <a:pt x="11763" y="7509"/>
                    <a:pt x="11917" y="7524"/>
                    <a:pt x="12075" y="7549"/>
                  </a:cubicBezTo>
                  <a:cubicBezTo>
                    <a:pt x="12152" y="7563"/>
                    <a:pt x="12226" y="7569"/>
                    <a:pt x="12297" y="7569"/>
                  </a:cubicBezTo>
                  <a:cubicBezTo>
                    <a:pt x="12568" y="7569"/>
                    <a:pt x="12805" y="7474"/>
                    <a:pt x="13043" y="7315"/>
                  </a:cubicBezTo>
                  <a:cubicBezTo>
                    <a:pt x="13365" y="7047"/>
                    <a:pt x="13709" y="6886"/>
                    <a:pt x="14110" y="6886"/>
                  </a:cubicBezTo>
                  <a:cubicBezTo>
                    <a:pt x="14207" y="6886"/>
                    <a:pt x="14307" y="6896"/>
                    <a:pt x="14410" y="6915"/>
                  </a:cubicBezTo>
                  <a:cubicBezTo>
                    <a:pt x="14489" y="6928"/>
                    <a:pt x="14566" y="6935"/>
                    <a:pt x="14642" y="6935"/>
                  </a:cubicBezTo>
                  <a:cubicBezTo>
                    <a:pt x="14952" y="6935"/>
                    <a:pt x="15237" y="6823"/>
                    <a:pt x="15478" y="6581"/>
                  </a:cubicBezTo>
                  <a:cubicBezTo>
                    <a:pt x="15616" y="6460"/>
                    <a:pt x="15755" y="6402"/>
                    <a:pt x="15898" y="6402"/>
                  </a:cubicBezTo>
                  <a:close/>
                  <a:moveTo>
                    <a:pt x="34725" y="17122"/>
                  </a:moveTo>
                  <a:cubicBezTo>
                    <a:pt x="34958" y="17256"/>
                    <a:pt x="35125" y="17322"/>
                    <a:pt x="35292" y="17456"/>
                  </a:cubicBezTo>
                  <a:cubicBezTo>
                    <a:pt x="34658" y="18890"/>
                    <a:pt x="34091" y="20325"/>
                    <a:pt x="33257" y="21659"/>
                  </a:cubicBezTo>
                  <a:cubicBezTo>
                    <a:pt x="33124" y="21259"/>
                    <a:pt x="33124" y="20858"/>
                    <a:pt x="33257" y="20458"/>
                  </a:cubicBezTo>
                  <a:cubicBezTo>
                    <a:pt x="33324" y="20291"/>
                    <a:pt x="33391" y="20124"/>
                    <a:pt x="33491" y="19958"/>
                  </a:cubicBezTo>
                  <a:cubicBezTo>
                    <a:pt x="33991" y="19057"/>
                    <a:pt x="34491" y="18156"/>
                    <a:pt x="34725" y="17122"/>
                  </a:cubicBezTo>
                  <a:close/>
                  <a:moveTo>
                    <a:pt x="43665" y="20625"/>
                  </a:moveTo>
                  <a:lnTo>
                    <a:pt x="43665" y="20625"/>
                  </a:lnTo>
                  <a:cubicBezTo>
                    <a:pt x="43698" y="20892"/>
                    <a:pt x="43598" y="21092"/>
                    <a:pt x="43364" y="21259"/>
                  </a:cubicBezTo>
                  <a:cubicBezTo>
                    <a:pt x="42998" y="21492"/>
                    <a:pt x="42797" y="21892"/>
                    <a:pt x="42597" y="22359"/>
                  </a:cubicBezTo>
                  <a:cubicBezTo>
                    <a:pt x="42697" y="22393"/>
                    <a:pt x="42831" y="22459"/>
                    <a:pt x="43031" y="22560"/>
                  </a:cubicBezTo>
                  <a:cubicBezTo>
                    <a:pt x="42229" y="22775"/>
                    <a:pt x="41598" y="23134"/>
                    <a:pt x="40822" y="23134"/>
                  </a:cubicBezTo>
                  <a:cubicBezTo>
                    <a:pt x="40759" y="23134"/>
                    <a:pt x="40694" y="23132"/>
                    <a:pt x="40629" y="23127"/>
                  </a:cubicBezTo>
                  <a:cubicBezTo>
                    <a:pt x="41630" y="22226"/>
                    <a:pt x="42430" y="21192"/>
                    <a:pt x="43665" y="20625"/>
                  </a:cubicBezTo>
                  <a:close/>
                  <a:moveTo>
                    <a:pt x="23283" y="20158"/>
                  </a:moveTo>
                  <a:cubicBezTo>
                    <a:pt x="23317" y="20158"/>
                    <a:pt x="23350" y="20191"/>
                    <a:pt x="23384" y="20191"/>
                  </a:cubicBezTo>
                  <a:cubicBezTo>
                    <a:pt x="23283" y="20491"/>
                    <a:pt x="23217" y="20792"/>
                    <a:pt x="23117" y="21058"/>
                  </a:cubicBezTo>
                  <a:cubicBezTo>
                    <a:pt x="23050" y="21225"/>
                    <a:pt x="22983" y="21359"/>
                    <a:pt x="22917" y="21525"/>
                  </a:cubicBezTo>
                  <a:cubicBezTo>
                    <a:pt x="22783" y="21992"/>
                    <a:pt x="22783" y="22426"/>
                    <a:pt x="23117" y="22860"/>
                  </a:cubicBezTo>
                  <a:cubicBezTo>
                    <a:pt x="23450" y="23227"/>
                    <a:pt x="23350" y="23527"/>
                    <a:pt x="22950" y="23827"/>
                  </a:cubicBezTo>
                  <a:cubicBezTo>
                    <a:pt x="22683" y="23660"/>
                    <a:pt x="22416" y="23494"/>
                    <a:pt x="22183" y="23293"/>
                  </a:cubicBezTo>
                  <a:cubicBezTo>
                    <a:pt x="21716" y="22993"/>
                    <a:pt x="21616" y="22226"/>
                    <a:pt x="21983" y="21826"/>
                  </a:cubicBezTo>
                  <a:cubicBezTo>
                    <a:pt x="22083" y="21692"/>
                    <a:pt x="22216" y="21592"/>
                    <a:pt x="22349" y="21459"/>
                  </a:cubicBezTo>
                  <a:cubicBezTo>
                    <a:pt x="22683" y="21192"/>
                    <a:pt x="22917" y="20892"/>
                    <a:pt x="23083" y="20491"/>
                  </a:cubicBezTo>
                  <a:cubicBezTo>
                    <a:pt x="23150" y="20358"/>
                    <a:pt x="23217" y="20258"/>
                    <a:pt x="23283" y="20158"/>
                  </a:cubicBezTo>
                  <a:close/>
                  <a:moveTo>
                    <a:pt x="43364" y="17189"/>
                  </a:moveTo>
                  <a:lnTo>
                    <a:pt x="43364" y="17189"/>
                  </a:lnTo>
                  <a:cubicBezTo>
                    <a:pt x="43064" y="17890"/>
                    <a:pt x="43098" y="17956"/>
                    <a:pt x="43831" y="18323"/>
                  </a:cubicBezTo>
                  <a:cubicBezTo>
                    <a:pt x="43731" y="18423"/>
                    <a:pt x="43665" y="18557"/>
                    <a:pt x="43565" y="18657"/>
                  </a:cubicBezTo>
                  <a:cubicBezTo>
                    <a:pt x="43198" y="19057"/>
                    <a:pt x="43198" y="19057"/>
                    <a:pt x="43465" y="19457"/>
                  </a:cubicBezTo>
                  <a:cubicBezTo>
                    <a:pt x="42797" y="19891"/>
                    <a:pt x="42797" y="19958"/>
                    <a:pt x="43331" y="20391"/>
                  </a:cubicBezTo>
                  <a:cubicBezTo>
                    <a:pt x="43131" y="20525"/>
                    <a:pt x="42931" y="20658"/>
                    <a:pt x="42764" y="20758"/>
                  </a:cubicBezTo>
                  <a:cubicBezTo>
                    <a:pt x="42297" y="21025"/>
                    <a:pt x="41897" y="21392"/>
                    <a:pt x="41530" y="21792"/>
                  </a:cubicBezTo>
                  <a:cubicBezTo>
                    <a:pt x="41296" y="22059"/>
                    <a:pt x="40996" y="22326"/>
                    <a:pt x="40696" y="22526"/>
                  </a:cubicBezTo>
                  <a:cubicBezTo>
                    <a:pt x="39995" y="23027"/>
                    <a:pt x="39228" y="23393"/>
                    <a:pt x="38428" y="23627"/>
                  </a:cubicBezTo>
                  <a:cubicBezTo>
                    <a:pt x="38194" y="23694"/>
                    <a:pt x="37994" y="23760"/>
                    <a:pt x="37827" y="23894"/>
                  </a:cubicBezTo>
                  <a:cubicBezTo>
                    <a:pt x="37617" y="24046"/>
                    <a:pt x="37408" y="24123"/>
                    <a:pt x="37179" y="24123"/>
                  </a:cubicBezTo>
                  <a:cubicBezTo>
                    <a:pt x="37008" y="24123"/>
                    <a:pt x="36826" y="24080"/>
                    <a:pt x="36626" y="23994"/>
                  </a:cubicBezTo>
                  <a:cubicBezTo>
                    <a:pt x="36760" y="23860"/>
                    <a:pt x="36860" y="23727"/>
                    <a:pt x="36993" y="23594"/>
                  </a:cubicBezTo>
                  <a:cubicBezTo>
                    <a:pt x="37660" y="22993"/>
                    <a:pt x="38394" y="22493"/>
                    <a:pt x="39195" y="22126"/>
                  </a:cubicBezTo>
                  <a:cubicBezTo>
                    <a:pt x="39595" y="21959"/>
                    <a:pt x="39962" y="21826"/>
                    <a:pt x="40362" y="21626"/>
                  </a:cubicBezTo>
                  <a:cubicBezTo>
                    <a:pt x="40963" y="21325"/>
                    <a:pt x="41430" y="20892"/>
                    <a:pt x="41663" y="20225"/>
                  </a:cubicBezTo>
                  <a:cubicBezTo>
                    <a:pt x="41763" y="19958"/>
                    <a:pt x="41730" y="19724"/>
                    <a:pt x="41630" y="19457"/>
                  </a:cubicBezTo>
                  <a:cubicBezTo>
                    <a:pt x="41530" y="19224"/>
                    <a:pt x="41363" y="19124"/>
                    <a:pt x="41130" y="19090"/>
                  </a:cubicBezTo>
                  <a:cubicBezTo>
                    <a:pt x="40929" y="19090"/>
                    <a:pt x="40763" y="19090"/>
                    <a:pt x="40529" y="19057"/>
                  </a:cubicBezTo>
                  <a:cubicBezTo>
                    <a:pt x="40663" y="18790"/>
                    <a:pt x="40763" y="18557"/>
                    <a:pt x="40896" y="18323"/>
                  </a:cubicBezTo>
                  <a:cubicBezTo>
                    <a:pt x="40929" y="18223"/>
                    <a:pt x="41063" y="18090"/>
                    <a:pt x="41163" y="18090"/>
                  </a:cubicBezTo>
                  <a:cubicBezTo>
                    <a:pt x="41897" y="17990"/>
                    <a:pt x="42564" y="17689"/>
                    <a:pt x="43164" y="17289"/>
                  </a:cubicBezTo>
                  <a:cubicBezTo>
                    <a:pt x="43198" y="17256"/>
                    <a:pt x="43231" y="17256"/>
                    <a:pt x="43364" y="17189"/>
                  </a:cubicBezTo>
                  <a:close/>
                  <a:moveTo>
                    <a:pt x="23917" y="13086"/>
                  </a:moveTo>
                  <a:cubicBezTo>
                    <a:pt x="24117" y="13720"/>
                    <a:pt x="24618" y="13486"/>
                    <a:pt x="25018" y="13586"/>
                  </a:cubicBezTo>
                  <a:cubicBezTo>
                    <a:pt x="25185" y="13820"/>
                    <a:pt x="25151" y="14120"/>
                    <a:pt x="25051" y="14387"/>
                  </a:cubicBezTo>
                  <a:cubicBezTo>
                    <a:pt x="25051" y="14454"/>
                    <a:pt x="24985" y="14520"/>
                    <a:pt x="24951" y="14621"/>
                  </a:cubicBezTo>
                  <a:cubicBezTo>
                    <a:pt x="24618" y="15288"/>
                    <a:pt x="24618" y="15288"/>
                    <a:pt x="25151" y="15821"/>
                  </a:cubicBezTo>
                  <a:cubicBezTo>
                    <a:pt x="25085" y="15955"/>
                    <a:pt x="25018" y="16088"/>
                    <a:pt x="24885" y="16188"/>
                  </a:cubicBezTo>
                  <a:cubicBezTo>
                    <a:pt x="24818" y="16288"/>
                    <a:pt x="24684" y="16355"/>
                    <a:pt x="24584" y="16455"/>
                  </a:cubicBezTo>
                  <a:cubicBezTo>
                    <a:pt x="24384" y="16655"/>
                    <a:pt x="24418" y="16789"/>
                    <a:pt x="24684" y="16889"/>
                  </a:cubicBezTo>
                  <a:cubicBezTo>
                    <a:pt x="25151" y="17122"/>
                    <a:pt x="25185" y="17222"/>
                    <a:pt x="24885" y="17623"/>
                  </a:cubicBezTo>
                  <a:cubicBezTo>
                    <a:pt x="24551" y="18090"/>
                    <a:pt x="24151" y="18523"/>
                    <a:pt x="23617" y="18690"/>
                  </a:cubicBezTo>
                  <a:cubicBezTo>
                    <a:pt x="22816" y="18957"/>
                    <a:pt x="22349" y="19557"/>
                    <a:pt x="21916" y="20191"/>
                  </a:cubicBezTo>
                  <a:cubicBezTo>
                    <a:pt x="21582" y="20692"/>
                    <a:pt x="21249" y="21225"/>
                    <a:pt x="20848" y="21692"/>
                  </a:cubicBezTo>
                  <a:cubicBezTo>
                    <a:pt x="20181" y="22393"/>
                    <a:pt x="20148" y="23260"/>
                    <a:pt x="20315" y="24161"/>
                  </a:cubicBezTo>
                  <a:cubicBezTo>
                    <a:pt x="20315" y="24227"/>
                    <a:pt x="20315" y="24294"/>
                    <a:pt x="20315" y="24361"/>
                  </a:cubicBezTo>
                  <a:cubicBezTo>
                    <a:pt x="20048" y="23760"/>
                    <a:pt x="19781" y="23227"/>
                    <a:pt x="19881" y="22526"/>
                  </a:cubicBezTo>
                  <a:cubicBezTo>
                    <a:pt x="20115" y="20725"/>
                    <a:pt x="21049" y="19224"/>
                    <a:pt x="21949" y="17756"/>
                  </a:cubicBezTo>
                  <a:cubicBezTo>
                    <a:pt x="22216" y="17322"/>
                    <a:pt x="22450" y="16922"/>
                    <a:pt x="22683" y="16489"/>
                  </a:cubicBezTo>
                  <a:cubicBezTo>
                    <a:pt x="22783" y="16288"/>
                    <a:pt x="22850" y="16055"/>
                    <a:pt x="22883" y="15821"/>
                  </a:cubicBezTo>
                  <a:lnTo>
                    <a:pt x="22883" y="15821"/>
                  </a:lnTo>
                  <a:cubicBezTo>
                    <a:pt x="21649" y="17623"/>
                    <a:pt x="20215" y="19291"/>
                    <a:pt x="19447" y="21392"/>
                  </a:cubicBezTo>
                  <a:cubicBezTo>
                    <a:pt x="19481" y="21225"/>
                    <a:pt x="19481" y="21058"/>
                    <a:pt x="19514" y="20892"/>
                  </a:cubicBezTo>
                  <a:cubicBezTo>
                    <a:pt x="19714" y="20191"/>
                    <a:pt x="19948" y="19491"/>
                    <a:pt x="20148" y="18757"/>
                  </a:cubicBezTo>
                  <a:cubicBezTo>
                    <a:pt x="20315" y="18156"/>
                    <a:pt x="20548" y="17556"/>
                    <a:pt x="20982" y="17089"/>
                  </a:cubicBezTo>
                  <a:cubicBezTo>
                    <a:pt x="21349" y="16655"/>
                    <a:pt x="21582" y="16188"/>
                    <a:pt x="21782" y="15688"/>
                  </a:cubicBezTo>
                  <a:cubicBezTo>
                    <a:pt x="21949" y="15321"/>
                    <a:pt x="22183" y="14954"/>
                    <a:pt x="22450" y="14621"/>
                  </a:cubicBezTo>
                  <a:cubicBezTo>
                    <a:pt x="22917" y="14120"/>
                    <a:pt x="23384" y="13620"/>
                    <a:pt x="23917" y="13086"/>
                  </a:cubicBezTo>
                  <a:close/>
                  <a:moveTo>
                    <a:pt x="3031" y="12143"/>
                  </a:moveTo>
                  <a:cubicBezTo>
                    <a:pt x="3065" y="12143"/>
                    <a:pt x="3100" y="12146"/>
                    <a:pt x="3136" y="12152"/>
                  </a:cubicBezTo>
                  <a:cubicBezTo>
                    <a:pt x="3303" y="12185"/>
                    <a:pt x="3503" y="12252"/>
                    <a:pt x="3669" y="12319"/>
                  </a:cubicBezTo>
                  <a:cubicBezTo>
                    <a:pt x="4437" y="12619"/>
                    <a:pt x="5171" y="12953"/>
                    <a:pt x="5938" y="13253"/>
                  </a:cubicBezTo>
                  <a:cubicBezTo>
                    <a:pt x="6605" y="13520"/>
                    <a:pt x="7305" y="13586"/>
                    <a:pt x="8006" y="13620"/>
                  </a:cubicBezTo>
                  <a:cubicBezTo>
                    <a:pt x="10174" y="13753"/>
                    <a:pt x="11942" y="14621"/>
                    <a:pt x="13243" y="16355"/>
                  </a:cubicBezTo>
                  <a:cubicBezTo>
                    <a:pt x="13810" y="17122"/>
                    <a:pt x="14377" y="17890"/>
                    <a:pt x="14911" y="18690"/>
                  </a:cubicBezTo>
                  <a:cubicBezTo>
                    <a:pt x="14978" y="18757"/>
                    <a:pt x="15044" y="18857"/>
                    <a:pt x="15144" y="19024"/>
                  </a:cubicBezTo>
                  <a:cubicBezTo>
                    <a:pt x="15011" y="18990"/>
                    <a:pt x="14944" y="18990"/>
                    <a:pt x="14877" y="18957"/>
                  </a:cubicBezTo>
                  <a:cubicBezTo>
                    <a:pt x="14244" y="18757"/>
                    <a:pt x="13643" y="18490"/>
                    <a:pt x="12976" y="18323"/>
                  </a:cubicBezTo>
                  <a:cubicBezTo>
                    <a:pt x="11975" y="18090"/>
                    <a:pt x="11041" y="17656"/>
                    <a:pt x="10174" y="17122"/>
                  </a:cubicBezTo>
                  <a:cubicBezTo>
                    <a:pt x="9040" y="16422"/>
                    <a:pt x="7872" y="15721"/>
                    <a:pt x="6738" y="14987"/>
                  </a:cubicBezTo>
                  <a:cubicBezTo>
                    <a:pt x="5437" y="14154"/>
                    <a:pt x="4003" y="13653"/>
                    <a:pt x="2435" y="13420"/>
                  </a:cubicBezTo>
                  <a:lnTo>
                    <a:pt x="2435" y="13420"/>
                  </a:lnTo>
                  <a:cubicBezTo>
                    <a:pt x="2669" y="13520"/>
                    <a:pt x="2936" y="13653"/>
                    <a:pt x="3202" y="13753"/>
                  </a:cubicBezTo>
                  <a:cubicBezTo>
                    <a:pt x="4804" y="14320"/>
                    <a:pt x="6305" y="15088"/>
                    <a:pt x="7672" y="16088"/>
                  </a:cubicBezTo>
                  <a:cubicBezTo>
                    <a:pt x="8339" y="16589"/>
                    <a:pt x="9073" y="17022"/>
                    <a:pt x="9774" y="17456"/>
                  </a:cubicBezTo>
                  <a:cubicBezTo>
                    <a:pt x="9907" y="17556"/>
                    <a:pt x="10041" y="17623"/>
                    <a:pt x="10141" y="17823"/>
                  </a:cubicBezTo>
                  <a:cubicBezTo>
                    <a:pt x="9240" y="17656"/>
                    <a:pt x="8339" y="17556"/>
                    <a:pt x="7439" y="17356"/>
                  </a:cubicBezTo>
                  <a:cubicBezTo>
                    <a:pt x="6572" y="17122"/>
                    <a:pt x="5704" y="16822"/>
                    <a:pt x="4837" y="16555"/>
                  </a:cubicBezTo>
                  <a:cubicBezTo>
                    <a:pt x="4804" y="16589"/>
                    <a:pt x="4770" y="16655"/>
                    <a:pt x="4770" y="16689"/>
                  </a:cubicBezTo>
                  <a:cubicBezTo>
                    <a:pt x="4937" y="16789"/>
                    <a:pt x="5104" y="16889"/>
                    <a:pt x="5271" y="16956"/>
                  </a:cubicBezTo>
                  <a:cubicBezTo>
                    <a:pt x="6138" y="17322"/>
                    <a:pt x="7039" y="17523"/>
                    <a:pt x="7973" y="17656"/>
                  </a:cubicBezTo>
                  <a:cubicBezTo>
                    <a:pt x="8740" y="17789"/>
                    <a:pt x="9507" y="17890"/>
                    <a:pt x="10274" y="18023"/>
                  </a:cubicBezTo>
                  <a:cubicBezTo>
                    <a:pt x="10708" y="18090"/>
                    <a:pt x="11108" y="18256"/>
                    <a:pt x="11542" y="18390"/>
                  </a:cubicBezTo>
                  <a:cubicBezTo>
                    <a:pt x="12276" y="18623"/>
                    <a:pt x="13043" y="18857"/>
                    <a:pt x="13777" y="19090"/>
                  </a:cubicBezTo>
                  <a:cubicBezTo>
                    <a:pt x="14477" y="19324"/>
                    <a:pt x="15178" y="19557"/>
                    <a:pt x="15878" y="19791"/>
                  </a:cubicBezTo>
                  <a:cubicBezTo>
                    <a:pt x="15978" y="19824"/>
                    <a:pt x="16045" y="19891"/>
                    <a:pt x="16145" y="19958"/>
                  </a:cubicBezTo>
                  <a:cubicBezTo>
                    <a:pt x="16045" y="19991"/>
                    <a:pt x="16012" y="20024"/>
                    <a:pt x="15978" y="20024"/>
                  </a:cubicBezTo>
                  <a:cubicBezTo>
                    <a:pt x="14944" y="19858"/>
                    <a:pt x="13943" y="19657"/>
                    <a:pt x="12943" y="19524"/>
                  </a:cubicBezTo>
                  <a:cubicBezTo>
                    <a:pt x="11608" y="19391"/>
                    <a:pt x="10374" y="18957"/>
                    <a:pt x="9140" y="18557"/>
                  </a:cubicBezTo>
                  <a:cubicBezTo>
                    <a:pt x="8907" y="18490"/>
                    <a:pt x="8706" y="18423"/>
                    <a:pt x="8473" y="18357"/>
                  </a:cubicBezTo>
                  <a:cubicBezTo>
                    <a:pt x="8446" y="18348"/>
                    <a:pt x="8417" y="18343"/>
                    <a:pt x="8385" y="18343"/>
                  </a:cubicBezTo>
                  <a:cubicBezTo>
                    <a:pt x="8299" y="18343"/>
                    <a:pt x="8195" y="18374"/>
                    <a:pt x="8073" y="18423"/>
                  </a:cubicBezTo>
                  <a:cubicBezTo>
                    <a:pt x="8173" y="18490"/>
                    <a:pt x="8239" y="18623"/>
                    <a:pt x="8339" y="18657"/>
                  </a:cubicBezTo>
                  <a:cubicBezTo>
                    <a:pt x="8740" y="18790"/>
                    <a:pt x="9173" y="18957"/>
                    <a:pt x="9574" y="19057"/>
                  </a:cubicBezTo>
                  <a:cubicBezTo>
                    <a:pt x="10441" y="19324"/>
                    <a:pt x="11342" y="19557"/>
                    <a:pt x="12209" y="19758"/>
                  </a:cubicBezTo>
                  <a:cubicBezTo>
                    <a:pt x="13009" y="19924"/>
                    <a:pt x="13843" y="19958"/>
                    <a:pt x="14644" y="20124"/>
                  </a:cubicBezTo>
                  <a:cubicBezTo>
                    <a:pt x="15378" y="20258"/>
                    <a:pt x="16112" y="20358"/>
                    <a:pt x="16812" y="20625"/>
                  </a:cubicBezTo>
                  <a:cubicBezTo>
                    <a:pt x="17479" y="20892"/>
                    <a:pt x="18013" y="21425"/>
                    <a:pt x="18547" y="22026"/>
                  </a:cubicBezTo>
                  <a:cubicBezTo>
                    <a:pt x="17746" y="21892"/>
                    <a:pt x="17012" y="21859"/>
                    <a:pt x="16312" y="21659"/>
                  </a:cubicBezTo>
                  <a:cubicBezTo>
                    <a:pt x="15144" y="21359"/>
                    <a:pt x="13977" y="21192"/>
                    <a:pt x="12809" y="21159"/>
                  </a:cubicBezTo>
                  <a:cubicBezTo>
                    <a:pt x="10775" y="21092"/>
                    <a:pt x="8973" y="20358"/>
                    <a:pt x="7339" y="19157"/>
                  </a:cubicBezTo>
                  <a:cubicBezTo>
                    <a:pt x="6738" y="18690"/>
                    <a:pt x="6071" y="18290"/>
                    <a:pt x="5437" y="17923"/>
                  </a:cubicBezTo>
                  <a:cubicBezTo>
                    <a:pt x="5005" y="17676"/>
                    <a:pt x="4543" y="17486"/>
                    <a:pt x="4027" y="17486"/>
                  </a:cubicBezTo>
                  <a:cubicBezTo>
                    <a:pt x="3986" y="17486"/>
                    <a:pt x="3945" y="17487"/>
                    <a:pt x="3903" y="17489"/>
                  </a:cubicBezTo>
                  <a:cubicBezTo>
                    <a:pt x="5104" y="17856"/>
                    <a:pt x="6038" y="18623"/>
                    <a:pt x="6972" y="19391"/>
                  </a:cubicBezTo>
                  <a:cubicBezTo>
                    <a:pt x="7739" y="19991"/>
                    <a:pt x="8540" y="20458"/>
                    <a:pt x="9440" y="20825"/>
                  </a:cubicBezTo>
                  <a:cubicBezTo>
                    <a:pt x="9507" y="20858"/>
                    <a:pt x="9607" y="20892"/>
                    <a:pt x="9674" y="21025"/>
                  </a:cubicBezTo>
                  <a:cubicBezTo>
                    <a:pt x="9273" y="21058"/>
                    <a:pt x="8907" y="21125"/>
                    <a:pt x="8506" y="21159"/>
                  </a:cubicBezTo>
                  <a:lnTo>
                    <a:pt x="7372" y="21159"/>
                  </a:lnTo>
                  <a:cubicBezTo>
                    <a:pt x="6938" y="21125"/>
                    <a:pt x="6538" y="21092"/>
                    <a:pt x="6138" y="21058"/>
                  </a:cubicBezTo>
                  <a:cubicBezTo>
                    <a:pt x="5841" y="21031"/>
                    <a:pt x="5544" y="20983"/>
                    <a:pt x="5212" y="20983"/>
                  </a:cubicBezTo>
                  <a:cubicBezTo>
                    <a:pt x="5134" y="20983"/>
                    <a:pt x="5053" y="20985"/>
                    <a:pt x="4970" y="20992"/>
                  </a:cubicBezTo>
                  <a:cubicBezTo>
                    <a:pt x="5037" y="21025"/>
                    <a:pt x="5104" y="21092"/>
                    <a:pt x="5204" y="21125"/>
                  </a:cubicBezTo>
                  <a:cubicBezTo>
                    <a:pt x="5804" y="21392"/>
                    <a:pt x="6471" y="21525"/>
                    <a:pt x="7172" y="21525"/>
                  </a:cubicBezTo>
                  <a:cubicBezTo>
                    <a:pt x="8273" y="21492"/>
                    <a:pt x="9407" y="21525"/>
                    <a:pt x="10541" y="21392"/>
                  </a:cubicBezTo>
                  <a:cubicBezTo>
                    <a:pt x="10665" y="21381"/>
                    <a:pt x="10789" y="21377"/>
                    <a:pt x="10913" y="21377"/>
                  </a:cubicBezTo>
                  <a:cubicBezTo>
                    <a:pt x="11555" y="21377"/>
                    <a:pt x="12194" y="21503"/>
                    <a:pt x="12809" y="21559"/>
                  </a:cubicBezTo>
                  <a:cubicBezTo>
                    <a:pt x="14010" y="21692"/>
                    <a:pt x="15211" y="21926"/>
                    <a:pt x="16412" y="22126"/>
                  </a:cubicBezTo>
                  <a:cubicBezTo>
                    <a:pt x="16745" y="22193"/>
                    <a:pt x="17112" y="22226"/>
                    <a:pt x="17446" y="22259"/>
                  </a:cubicBezTo>
                  <a:cubicBezTo>
                    <a:pt x="18013" y="22359"/>
                    <a:pt x="18513" y="22593"/>
                    <a:pt x="18980" y="22860"/>
                  </a:cubicBezTo>
                  <a:cubicBezTo>
                    <a:pt x="19047" y="22893"/>
                    <a:pt x="19147" y="22960"/>
                    <a:pt x="19181" y="23027"/>
                  </a:cubicBezTo>
                  <a:cubicBezTo>
                    <a:pt x="19414" y="23594"/>
                    <a:pt x="19648" y="24194"/>
                    <a:pt x="19914" y="24761"/>
                  </a:cubicBezTo>
                  <a:cubicBezTo>
                    <a:pt x="18947" y="24628"/>
                    <a:pt x="18013" y="24494"/>
                    <a:pt x="17079" y="24327"/>
                  </a:cubicBezTo>
                  <a:cubicBezTo>
                    <a:pt x="16412" y="24227"/>
                    <a:pt x="15745" y="24061"/>
                    <a:pt x="15144" y="23660"/>
                  </a:cubicBezTo>
                  <a:cubicBezTo>
                    <a:pt x="14421" y="23178"/>
                    <a:pt x="13645" y="22975"/>
                    <a:pt x="12829" y="22975"/>
                  </a:cubicBezTo>
                  <a:cubicBezTo>
                    <a:pt x="12517" y="22975"/>
                    <a:pt x="12199" y="23004"/>
                    <a:pt x="11875" y="23060"/>
                  </a:cubicBezTo>
                  <a:cubicBezTo>
                    <a:pt x="10541" y="23327"/>
                    <a:pt x="9173" y="23360"/>
                    <a:pt x="7806" y="23360"/>
                  </a:cubicBezTo>
                  <a:cubicBezTo>
                    <a:pt x="7722" y="23360"/>
                    <a:pt x="7631" y="23368"/>
                    <a:pt x="7539" y="23368"/>
                  </a:cubicBezTo>
                  <a:cubicBezTo>
                    <a:pt x="7447" y="23368"/>
                    <a:pt x="7355" y="23360"/>
                    <a:pt x="7272" y="23327"/>
                  </a:cubicBezTo>
                  <a:cubicBezTo>
                    <a:pt x="6371" y="23027"/>
                    <a:pt x="5437" y="22993"/>
                    <a:pt x="4537" y="22860"/>
                  </a:cubicBezTo>
                  <a:cubicBezTo>
                    <a:pt x="4437" y="22826"/>
                    <a:pt x="4303" y="22793"/>
                    <a:pt x="4203" y="22760"/>
                  </a:cubicBezTo>
                  <a:cubicBezTo>
                    <a:pt x="3703" y="22593"/>
                    <a:pt x="3636" y="22526"/>
                    <a:pt x="3803" y="21992"/>
                  </a:cubicBezTo>
                  <a:cubicBezTo>
                    <a:pt x="3937" y="21537"/>
                    <a:pt x="3899" y="21362"/>
                    <a:pt x="3585" y="21362"/>
                  </a:cubicBezTo>
                  <a:cubicBezTo>
                    <a:pt x="3508" y="21362"/>
                    <a:pt x="3415" y="21372"/>
                    <a:pt x="3303" y="21392"/>
                  </a:cubicBezTo>
                  <a:lnTo>
                    <a:pt x="3069" y="21392"/>
                  </a:lnTo>
                  <a:cubicBezTo>
                    <a:pt x="3102" y="21192"/>
                    <a:pt x="3136" y="20992"/>
                    <a:pt x="3169" y="20792"/>
                  </a:cubicBezTo>
                  <a:cubicBezTo>
                    <a:pt x="3236" y="20491"/>
                    <a:pt x="3136" y="20358"/>
                    <a:pt x="2802" y="20358"/>
                  </a:cubicBezTo>
                  <a:cubicBezTo>
                    <a:pt x="2369" y="20325"/>
                    <a:pt x="2335" y="20291"/>
                    <a:pt x="2435" y="19858"/>
                  </a:cubicBezTo>
                  <a:cubicBezTo>
                    <a:pt x="2502" y="19624"/>
                    <a:pt x="2569" y="19424"/>
                    <a:pt x="2435" y="19190"/>
                  </a:cubicBezTo>
                  <a:cubicBezTo>
                    <a:pt x="2369" y="19090"/>
                    <a:pt x="2402" y="18890"/>
                    <a:pt x="2435" y="18757"/>
                  </a:cubicBezTo>
                  <a:cubicBezTo>
                    <a:pt x="2491" y="18393"/>
                    <a:pt x="2406" y="18240"/>
                    <a:pt x="2121" y="18240"/>
                  </a:cubicBezTo>
                  <a:cubicBezTo>
                    <a:pt x="2066" y="18240"/>
                    <a:pt x="2004" y="18246"/>
                    <a:pt x="1935" y="18256"/>
                  </a:cubicBezTo>
                  <a:cubicBezTo>
                    <a:pt x="1835" y="18256"/>
                    <a:pt x="1768" y="18290"/>
                    <a:pt x="1635" y="18290"/>
                  </a:cubicBezTo>
                  <a:cubicBezTo>
                    <a:pt x="1635" y="18223"/>
                    <a:pt x="1635" y="18190"/>
                    <a:pt x="1635" y="18123"/>
                  </a:cubicBezTo>
                  <a:cubicBezTo>
                    <a:pt x="1662" y="17854"/>
                    <a:pt x="1623" y="17737"/>
                    <a:pt x="1432" y="17737"/>
                  </a:cubicBezTo>
                  <a:cubicBezTo>
                    <a:pt x="1386" y="17737"/>
                    <a:pt x="1332" y="17743"/>
                    <a:pt x="1268" y="17756"/>
                  </a:cubicBezTo>
                  <a:cubicBezTo>
                    <a:pt x="1175" y="17756"/>
                    <a:pt x="1072" y="17808"/>
                    <a:pt x="982" y="17808"/>
                  </a:cubicBezTo>
                  <a:cubicBezTo>
                    <a:pt x="909" y="17808"/>
                    <a:pt x="845" y="17775"/>
                    <a:pt x="801" y="17656"/>
                  </a:cubicBezTo>
                  <a:cubicBezTo>
                    <a:pt x="701" y="17389"/>
                    <a:pt x="934" y="17322"/>
                    <a:pt x="1101" y="17222"/>
                  </a:cubicBezTo>
                  <a:cubicBezTo>
                    <a:pt x="1168" y="17156"/>
                    <a:pt x="1234" y="17122"/>
                    <a:pt x="1301" y="17056"/>
                  </a:cubicBezTo>
                  <a:cubicBezTo>
                    <a:pt x="1568" y="16789"/>
                    <a:pt x="1535" y="16522"/>
                    <a:pt x="1234" y="16288"/>
                  </a:cubicBezTo>
                  <a:cubicBezTo>
                    <a:pt x="634" y="15821"/>
                    <a:pt x="634" y="15755"/>
                    <a:pt x="1168" y="15288"/>
                  </a:cubicBezTo>
                  <a:cubicBezTo>
                    <a:pt x="1635" y="14887"/>
                    <a:pt x="1635" y="14554"/>
                    <a:pt x="1168" y="14154"/>
                  </a:cubicBezTo>
                  <a:cubicBezTo>
                    <a:pt x="1134" y="14120"/>
                    <a:pt x="1134" y="14087"/>
                    <a:pt x="1101" y="14020"/>
                  </a:cubicBezTo>
                  <a:cubicBezTo>
                    <a:pt x="1268" y="13987"/>
                    <a:pt x="1401" y="13987"/>
                    <a:pt x="1535" y="13953"/>
                  </a:cubicBezTo>
                  <a:cubicBezTo>
                    <a:pt x="1968" y="13887"/>
                    <a:pt x="2202" y="13553"/>
                    <a:pt x="2168" y="13153"/>
                  </a:cubicBezTo>
                  <a:cubicBezTo>
                    <a:pt x="2168" y="12953"/>
                    <a:pt x="2002" y="12652"/>
                    <a:pt x="2235" y="12519"/>
                  </a:cubicBezTo>
                  <a:cubicBezTo>
                    <a:pt x="2476" y="12399"/>
                    <a:pt x="2717" y="12143"/>
                    <a:pt x="3031" y="12143"/>
                  </a:cubicBezTo>
                  <a:close/>
                  <a:moveTo>
                    <a:pt x="21282" y="22726"/>
                  </a:moveTo>
                  <a:cubicBezTo>
                    <a:pt x="21449" y="23327"/>
                    <a:pt x="21816" y="23560"/>
                    <a:pt x="22249" y="23794"/>
                  </a:cubicBezTo>
                  <a:cubicBezTo>
                    <a:pt x="22450" y="23894"/>
                    <a:pt x="22616" y="24127"/>
                    <a:pt x="22716" y="24361"/>
                  </a:cubicBezTo>
                  <a:cubicBezTo>
                    <a:pt x="22883" y="24728"/>
                    <a:pt x="22983" y="25128"/>
                    <a:pt x="23083" y="25495"/>
                  </a:cubicBezTo>
                  <a:cubicBezTo>
                    <a:pt x="23150" y="25628"/>
                    <a:pt x="23183" y="25795"/>
                    <a:pt x="23150" y="25929"/>
                  </a:cubicBezTo>
                  <a:cubicBezTo>
                    <a:pt x="23123" y="26093"/>
                    <a:pt x="23050" y="26213"/>
                    <a:pt x="22914" y="26213"/>
                  </a:cubicBezTo>
                  <a:cubicBezTo>
                    <a:pt x="22884" y="26213"/>
                    <a:pt x="22852" y="26207"/>
                    <a:pt x="22816" y="26195"/>
                  </a:cubicBezTo>
                  <a:cubicBezTo>
                    <a:pt x="22588" y="26107"/>
                    <a:pt x="22369" y="26061"/>
                    <a:pt x="22154" y="26061"/>
                  </a:cubicBezTo>
                  <a:cubicBezTo>
                    <a:pt x="21805" y="26061"/>
                    <a:pt x="21466" y="26181"/>
                    <a:pt x="21115" y="26429"/>
                  </a:cubicBezTo>
                  <a:cubicBezTo>
                    <a:pt x="21082" y="26229"/>
                    <a:pt x="21049" y="26162"/>
                    <a:pt x="21049" y="26095"/>
                  </a:cubicBezTo>
                  <a:cubicBezTo>
                    <a:pt x="21015" y="25462"/>
                    <a:pt x="20982" y="24828"/>
                    <a:pt x="20948" y="24194"/>
                  </a:cubicBezTo>
                  <a:cubicBezTo>
                    <a:pt x="20915" y="23694"/>
                    <a:pt x="21082" y="23260"/>
                    <a:pt x="21282" y="22726"/>
                  </a:cubicBezTo>
                  <a:close/>
                  <a:moveTo>
                    <a:pt x="32672" y="16111"/>
                  </a:moveTo>
                  <a:cubicBezTo>
                    <a:pt x="32858" y="16111"/>
                    <a:pt x="32914" y="16267"/>
                    <a:pt x="32957" y="16589"/>
                  </a:cubicBezTo>
                  <a:cubicBezTo>
                    <a:pt x="32957" y="16655"/>
                    <a:pt x="32990" y="16755"/>
                    <a:pt x="33024" y="16822"/>
                  </a:cubicBezTo>
                  <a:cubicBezTo>
                    <a:pt x="33085" y="17007"/>
                    <a:pt x="33210" y="17103"/>
                    <a:pt x="33359" y="17103"/>
                  </a:cubicBezTo>
                  <a:cubicBezTo>
                    <a:pt x="33452" y="17103"/>
                    <a:pt x="33555" y="17066"/>
                    <a:pt x="33658" y="16989"/>
                  </a:cubicBezTo>
                  <a:cubicBezTo>
                    <a:pt x="33791" y="16889"/>
                    <a:pt x="33891" y="16755"/>
                    <a:pt x="34024" y="16655"/>
                  </a:cubicBezTo>
                  <a:cubicBezTo>
                    <a:pt x="34112" y="16590"/>
                    <a:pt x="34200" y="16509"/>
                    <a:pt x="34316" y="16509"/>
                  </a:cubicBezTo>
                  <a:cubicBezTo>
                    <a:pt x="34376" y="16509"/>
                    <a:pt x="34445" y="16531"/>
                    <a:pt x="34525" y="16589"/>
                  </a:cubicBezTo>
                  <a:cubicBezTo>
                    <a:pt x="34358" y="17456"/>
                    <a:pt x="34058" y="18223"/>
                    <a:pt x="33691" y="18957"/>
                  </a:cubicBezTo>
                  <a:cubicBezTo>
                    <a:pt x="33658" y="19024"/>
                    <a:pt x="33624" y="19090"/>
                    <a:pt x="33591" y="19157"/>
                  </a:cubicBezTo>
                  <a:cubicBezTo>
                    <a:pt x="32757" y="20325"/>
                    <a:pt x="32724" y="21659"/>
                    <a:pt x="32824" y="23027"/>
                  </a:cubicBezTo>
                  <a:cubicBezTo>
                    <a:pt x="32924" y="24528"/>
                    <a:pt x="32990" y="24194"/>
                    <a:pt x="32123" y="25562"/>
                  </a:cubicBezTo>
                  <a:cubicBezTo>
                    <a:pt x="32090" y="25595"/>
                    <a:pt x="32023" y="25628"/>
                    <a:pt x="31923" y="25728"/>
                  </a:cubicBezTo>
                  <a:cubicBezTo>
                    <a:pt x="32023" y="24428"/>
                    <a:pt x="31856" y="23227"/>
                    <a:pt x="31456" y="22026"/>
                  </a:cubicBezTo>
                  <a:lnTo>
                    <a:pt x="31456" y="22026"/>
                  </a:lnTo>
                  <a:cubicBezTo>
                    <a:pt x="31489" y="22259"/>
                    <a:pt x="31523" y="22526"/>
                    <a:pt x="31523" y="22760"/>
                  </a:cubicBezTo>
                  <a:cubicBezTo>
                    <a:pt x="31523" y="23927"/>
                    <a:pt x="31523" y="25095"/>
                    <a:pt x="31523" y="26262"/>
                  </a:cubicBezTo>
                  <a:cubicBezTo>
                    <a:pt x="31523" y="26662"/>
                    <a:pt x="31222" y="26863"/>
                    <a:pt x="30922" y="27129"/>
                  </a:cubicBezTo>
                  <a:lnTo>
                    <a:pt x="30922" y="26262"/>
                  </a:lnTo>
                  <a:lnTo>
                    <a:pt x="30856" y="26262"/>
                  </a:lnTo>
                  <a:cubicBezTo>
                    <a:pt x="30822" y="26329"/>
                    <a:pt x="30755" y="26396"/>
                    <a:pt x="30722" y="26496"/>
                  </a:cubicBezTo>
                  <a:cubicBezTo>
                    <a:pt x="30689" y="26763"/>
                    <a:pt x="30589" y="27063"/>
                    <a:pt x="30589" y="27330"/>
                  </a:cubicBezTo>
                  <a:cubicBezTo>
                    <a:pt x="30589" y="27863"/>
                    <a:pt x="30255" y="28197"/>
                    <a:pt x="29955" y="28564"/>
                  </a:cubicBezTo>
                  <a:cubicBezTo>
                    <a:pt x="29988" y="27830"/>
                    <a:pt x="30122" y="27129"/>
                    <a:pt x="30088" y="26462"/>
                  </a:cubicBezTo>
                  <a:cubicBezTo>
                    <a:pt x="30055" y="24928"/>
                    <a:pt x="29955" y="23427"/>
                    <a:pt x="29855" y="21926"/>
                  </a:cubicBezTo>
                  <a:cubicBezTo>
                    <a:pt x="29821" y="21592"/>
                    <a:pt x="29821" y="21292"/>
                    <a:pt x="30022" y="20992"/>
                  </a:cubicBezTo>
                  <a:cubicBezTo>
                    <a:pt x="30088" y="20892"/>
                    <a:pt x="30122" y="20758"/>
                    <a:pt x="30155" y="20625"/>
                  </a:cubicBezTo>
                  <a:cubicBezTo>
                    <a:pt x="30422" y="19758"/>
                    <a:pt x="30655" y="18857"/>
                    <a:pt x="30956" y="17990"/>
                  </a:cubicBezTo>
                  <a:cubicBezTo>
                    <a:pt x="31122" y="17556"/>
                    <a:pt x="31356" y="17156"/>
                    <a:pt x="31589" y="16789"/>
                  </a:cubicBezTo>
                  <a:cubicBezTo>
                    <a:pt x="31756" y="16555"/>
                    <a:pt x="31990" y="16355"/>
                    <a:pt x="32223" y="16255"/>
                  </a:cubicBezTo>
                  <a:cubicBezTo>
                    <a:pt x="32426" y="16160"/>
                    <a:pt x="32569" y="16111"/>
                    <a:pt x="32672" y="16111"/>
                  </a:cubicBezTo>
                  <a:close/>
                  <a:moveTo>
                    <a:pt x="41863" y="23427"/>
                  </a:moveTo>
                  <a:lnTo>
                    <a:pt x="41863" y="23427"/>
                  </a:lnTo>
                  <a:cubicBezTo>
                    <a:pt x="41830" y="23827"/>
                    <a:pt x="41830" y="23827"/>
                    <a:pt x="42564" y="24261"/>
                  </a:cubicBezTo>
                  <a:cubicBezTo>
                    <a:pt x="42330" y="24728"/>
                    <a:pt x="42130" y="25195"/>
                    <a:pt x="41530" y="25362"/>
                  </a:cubicBezTo>
                  <a:cubicBezTo>
                    <a:pt x="41163" y="25462"/>
                    <a:pt x="40863" y="25662"/>
                    <a:pt x="40529" y="25862"/>
                  </a:cubicBezTo>
                  <a:cubicBezTo>
                    <a:pt x="40429" y="25937"/>
                    <a:pt x="40329" y="25974"/>
                    <a:pt x="40215" y="25974"/>
                  </a:cubicBezTo>
                  <a:cubicBezTo>
                    <a:pt x="40177" y="25974"/>
                    <a:pt x="40137" y="25970"/>
                    <a:pt x="40095" y="25962"/>
                  </a:cubicBezTo>
                  <a:cubicBezTo>
                    <a:pt x="39876" y="25920"/>
                    <a:pt x="39660" y="25901"/>
                    <a:pt x="39447" y="25901"/>
                  </a:cubicBezTo>
                  <a:cubicBezTo>
                    <a:pt x="38822" y="25901"/>
                    <a:pt x="38225" y="26063"/>
                    <a:pt x="37627" y="26262"/>
                  </a:cubicBezTo>
                  <a:cubicBezTo>
                    <a:pt x="37527" y="26296"/>
                    <a:pt x="37494" y="26362"/>
                    <a:pt x="37427" y="26462"/>
                  </a:cubicBezTo>
                  <a:cubicBezTo>
                    <a:pt x="37894" y="26396"/>
                    <a:pt x="38328" y="26329"/>
                    <a:pt x="38795" y="26262"/>
                  </a:cubicBezTo>
                  <a:cubicBezTo>
                    <a:pt x="38960" y="26239"/>
                    <a:pt x="39121" y="26227"/>
                    <a:pt x="39283" y="26227"/>
                  </a:cubicBezTo>
                  <a:cubicBezTo>
                    <a:pt x="39577" y="26227"/>
                    <a:pt x="39872" y="26264"/>
                    <a:pt x="40196" y="26329"/>
                  </a:cubicBezTo>
                  <a:cubicBezTo>
                    <a:pt x="40062" y="26462"/>
                    <a:pt x="39929" y="26596"/>
                    <a:pt x="39929" y="26696"/>
                  </a:cubicBezTo>
                  <a:cubicBezTo>
                    <a:pt x="39929" y="26829"/>
                    <a:pt x="40029" y="26963"/>
                    <a:pt x="40129" y="27129"/>
                  </a:cubicBezTo>
                  <a:cubicBezTo>
                    <a:pt x="39993" y="27175"/>
                    <a:pt x="39865" y="27193"/>
                    <a:pt x="39736" y="27193"/>
                  </a:cubicBezTo>
                  <a:cubicBezTo>
                    <a:pt x="39581" y="27193"/>
                    <a:pt x="39426" y="27166"/>
                    <a:pt x="39262" y="27129"/>
                  </a:cubicBezTo>
                  <a:cubicBezTo>
                    <a:pt x="38922" y="27046"/>
                    <a:pt x="38590" y="27009"/>
                    <a:pt x="38266" y="27009"/>
                  </a:cubicBezTo>
                  <a:cubicBezTo>
                    <a:pt x="37158" y="27009"/>
                    <a:pt x="36131" y="27440"/>
                    <a:pt x="35125" y="27930"/>
                  </a:cubicBezTo>
                  <a:cubicBezTo>
                    <a:pt x="35092" y="27930"/>
                    <a:pt x="35092" y="27997"/>
                    <a:pt x="35059" y="28063"/>
                  </a:cubicBezTo>
                  <a:cubicBezTo>
                    <a:pt x="35792" y="27830"/>
                    <a:pt x="36526" y="27630"/>
                    <a:pt x="37293" y="27396"/>
                  </a:cubicBezTo>
                  <a:lnTo>
                    <a:pt x="37293" y="27396"/>
                  </a:lnTo>
                  <a:cubicBezTo>
                    <a:pt x="36860" y="28164"/>
                    <a:pt x="36860" y="28164"/>
                    <a:pt x="36860" y="28697"/>
                  </a:cubicBezTo>
                  <a:lnTo>
                    <a:pt x="36560" y="28697"/>
                  </a:lnTo>
                  <a:cubicBezTo>
                    <a:pt x="36320" y="28637"/>
                    <a:pt x="36087" y="28604"/>
                    <a:pt x="35857" y="28604"/>
                  </a:cubicBezTo>
                  <a:cubicBezTo>
                    <a:pt x="35576" y="28604"/>
                    <a:pt x="35301" y="28654"/>
                    <a:pt x="35025" y="28764"/>
                  </a:cubicBezTo>
                  <a:cubicBezTo>
                    <a:pt x="34965" y="28781"/>
                    <a:pt x="34907" y="28790"/>
                    <a:pt x="34851" y="28790"/>
                  </a:cubicBezTo>
                  <a:cubicBezTo>
                    <a:pt x="34690" y="28790"/>
                    <a:pt x="34548" y="28721"/>
                    <a:pt x="34425" y="28597"/>
                  </a:cubicBezTo>
                  <a:cubicBezTo>
                    <a:pt x="34058" y="28264"/>
                    <a:pt x="34091" y="27830"/>
                    <a:pt x="34525" y="27596"/>
                  </a:cubicBezTo>
                  <a:cubicBezTo>
                    <a:pt x="35159" y="27263"/>
                    <a:pt x="35826" y="26996"/>
                    <a:pt x="36493" y="26696"/>
                  </a:cubicBezTo>
                  <a:cubicBezTo>
                    <a:pt x="36660" y="26596"/>
                    <a:pt x="36826" y="26496"/>
                    <a:pt x="37093" y="26362"/>
                  </a:cubicBezTo>
                  <a:cubicBezTo>
                    <a:pt x="36994" y="26326"/>
                    <a:pt x="36906" y="26312"/>
                    <a:pt x="36828" y="26312"/>
                  </a:cubicBezTo>
                  <a:cubicBezTo>
                    <a:pt x="36618" y="26312"/>
                    <a:pt x="36472" y="26414"/>
                    <a:pt x="36326" y="26462"/>
                  </a:cubicBezTo>
                  <a:cubicBezTo>
                    <a:pt x="36126" y="26496"/>
                    <a:pt x="35926" y="26596"/>
                    <a:pt x="35692" y="26662"/>
                  </a:cubicBezTo>
                  <a:cubicBezTo>
                    <a:pt x="35959" y="26362"/>
                    <a:pt x="36460" y="26029"/>
                    <a:pt x="36793" y="25929"/>
                  </a:cubicBezTo>
                  <a:cubicBezTo>
                    <a:pt x="37910" y="25627"/>
                    <a:pt x="39027" y="25352"/>
                    <a:pt x="40193" y="25352"/>
                  </a:cubicBezTo>
                  <a:cubicBezTo>
                    <a:pt x="40316" y="25352"/>
                    <a:pt x="40439" y="25355"/>
                    <a:pt x="40562" y="25362"/>
                  </a:cubicBezTo>
                  <a:cubicBezTo>
                    <a:pt x="40696" y="25362"/>
                    <a:pt x="40829" y="25362"/>
                    <a:pt x="41096" y="25328"/>
                  </a:cubicBezTo>
                  <a:cubicBezTo>
                    <a:pt x="40874" y="25131"/>
                    <a:pt x="40816" y="25080"/>
                    <a:pt x="40384" y="25080"/>
                  </a:cubicBezTo>
                  <a:cubicBezTo>
                    <a:pt x="40232" y="25080"/>
                    <a:pt x="40032" y="25086"/>
                    <a:pt x="39762" y="25095"/>
                  </a:cubicBezTo>
                  <a:cubicBezTo>
                    <a:pt x="39362" y="25095"/>
                    <a:pt x="38928" y="25161"/>
                    <a:pt x="38528" y="25228"/>
                  </a:cubicBezTo>
                  <a:cubicBezTo>
                    <a:pt x="38094" y="25295"/>
                    <a:pt x="37694" y="25428"/>
                    <a:pt x="37260" y="25528"/>
                  </a:cubicBezTo>
                  <a:cubicBezTo>
                    <a:pt x="37660" y="25195"/>
                    <a:pt x="38227" y="24961"/>
                    <a:pt x="37760" y="24261"/>
                  </a:cubicBezTo>
                  <a:cubicBezTo>
                    <a:pt x="37994" y="24194"/>
                    <a:pt x="38161" y="24127"/>
                    <a:pt x="38361" y="24061"/>
                  </a:cubicBezTo>
                  <a:cubicBezTo>
                    <a:pt x="38761" y="23927"/>
                    <a:pt x="39195" y="23760"/>
                    <a:pt x="39595" y="23660"/>
                  </a:cubicBezTo>
                  <a:cubicBezTo>
                    <a:pt x="39829" y="23594"/>
                    <a:pt x="40062" y="23527"/>
                    <a:pt x="40296" y="23527"/>
                  </a:cubicBezTo>
                  <a:cubicBezTo>
                    <a:pt x="40829" y="23494"/>
                    <a:pt x="41363" y="23460"/>
                    <a:pt x="41863" y="23427"/>
                  </a:cubicBezTo>
                  <a:close/>
                  <a:moveTo>
                    <a:pt x="27677" y="19995"/>
                  </a:moveTo>
                  <a:cubicBezTo>
                    <a:pt x="27800" y="19995"/>
                    <a:pt x="27922" y="20095"/>
                    <a:pt x="28020" y="20291"/>
                  </a:cubicBezTo>
                  <a:cubicBezTo>
                    <a:pt x="28187" y="20591"/>
                    <a:pt x="28287" y="20892"/>
                    <a:pt x="28420" y="21159"/>
                  </a:cubicBezTo>
                  <a:cubicBezTo>
                    <a:pt x="28623" y="21536"/>
                    <a:pt x="28852" y="21812"/>
                    <a:pt x="29302" y="21812"/>
                  </a:cubicBezTo>
                  <a:cubicBezTo>
                    <a:pt x="29370" y="21812"/>
                    <a:pt x="29443" y="21805"/>
                    <a:pt x="29521" y="21792"/>
                  </a:cubicBezTo>
                  <a:lnTo>
                    <a:pt x="29521" y="22593"/>
                  </a:lnTo>
                  <a:cubicBezTo>
                    <a:pt x="29521" y="23260"/>
                    <a:pt x="29555" y="23927"/>
                    <a:pt x="29555" y="24561"/>
                  </a:cubicBezTo>
                  <a:cubicBezTo>
                    <a:pt x="29521" y="25295"/>
                    <a:pt x="29354" y="25962"/>
                    <a:pt x="29054" y="26629"/>
                  </a:cubicBezTo>
                  <a:cubicBezTo>
                    <a:pt x="28687" y="27430"/>
                    <a:pt x="28320" y="28264"/>
                    <a:pt x="27920" y="29131"/>
                  </a:cubicBezTo>
                  <a:cubicBezTo>
                    <a:pt x="27887" y="28997"/>
                    <a:pt x="27853" y="28931"/>
                    <a:pt x="27820" y="28831"/>
                  </a:cubicBezTo>
                  <a:cubicBezTo>
                    <a:pt x="27787" y="28063"/>
                    <a:pt x="27820" y="27296"/>
                    <a:pt x="27953" y="26562"/>
                  </a:cubicBezTo>
                  <a:cubicBezTo>
                    <a:pt x="28087" y="25995"/>
                    <a:pt x="28087" y="25395"/>
                    <a:pt x="28054" y="24828"/>
                  </a:cubicBezTo>
                  <a:cubicBezTo>
                    <a:pt x="27987" y="24161"/>
                    <a:pt x="28020" y="23527"/>
                    <a:pt x="28020" y="22893"/>
                  </a:cubicBezTo>
                  <a:cubicBezTo>
                    <a:pt x="28020" y="21992"/>
                    <a:pt x="27887" y="21125"/>
                    <a:pt x="27620" y="20258"/>
                  </a:cubicBezTo>
                  <a:lnTo>
                    <a:pt x="27620" y="20258"/>
                  </a:lnTo>
                  <a:cubicBezTo>
                    <a:pt x="27687" y="21025"/>
                    <a:pt x="27787" y="21759"/>
                    <a:pt x="27820" y="22493"/>
                  </a:cubicBezTo>
                  <a:cubicBezTo>
                    <a:pt x="27853" y="23260"/>
                    <a:pt x="27820" y="24027"/>
                    <a:pt x="27820" y="24828"/>
                  </a:cubicBezTo>
                  <a:cubicBezTo>
                    <a:pt x="27520" y="24628"/>
                    <a:pt x="27420" y="24327"/>
                    <a:pt x="27320" y="24027"/>
                  </a:cubicBezTo>
                  <a:cubicBezTo>
                    <a:pt x="27056" y="23468"/>
                    <a:pt x="26728" y="22909"/>
                    <a:pt x="26271" y="22477"/>
                  </a:cubicBezTo>
                  <a:lnTo>
                    <a:pt x="26271" y="22477"/>
                  </a:lnTo>
                  <a:cubicBezTo>
                    <a:pt x="26298" y="22459"/>
                    <a:pt x="26325" y="22459"/>
                    <a:pt x="26352" y="22459"/>
                  </a:cubicBezTo>
                  <a:cubicBezTo>
                    <a:pt x="27019" y="22393"/>
                    <a:pt x="27220" y="22193"/>
                    <a:pt x="27186" y="21492"/>
                  </a:cubicBezTo>
                  <a:cubicBezTo>
                    <a:pt x="27186" y="21325"/>
                    <a:pt x="27153" y="21125"/>
                    <a:pt x="27186" y="20958"/>
                  </a:cubicBezTo>
                  <a:cubicBezTo>
                    <a:pt x="27186" y="20725"/>
                    <a:pt x="27220" y="20525"/>
                    <a:pt x="27320" y="20325"/>
                  </a:cubicBezTo>
                  <a:cubicBezTo>
                    <a:pt x="27422" y="20103"/>
                    <a:pt x="27550" y="19995"/>
                    <a:pt x="27677" y="19995"/>
                  </a:cubicBezTo>
                  <a:close/>
                  <a:moveTo>
                    <a:pt x="29788" y="25562"/>
                  </a:moveTo>
                  <a:cubicBezTo>
                    <a:pt x="29888" y="26462"/>
                    <a:pt x="29788" y="27263"/>
                    <a:pt x="29688" y="28030"/>
                  </a:cubicBezTo>
                  <a:cubicBezTo>
                    <a:pt x="29655" y="28297"/>
                    <a:pt x="29655" y="28530"/>
                    <a:pt x="29655" y="28764"/>
                  </a:cubicBezTo>
                  <a:cubicBezTo>
                    <a:pt x="29655" y="29098"/>
                    <a:pt x="29388" y="29198"/>
                    <a:pt x="29254" y="29464"/>
                  </a:cubicBezTo>
                  <a:cubicBezTo>
                    <a:pt x="29188" y="28731"/>
                    <a:pt x="29154" y="28130"/>
                    <a:pt x="29121" y="27496"/>
                  </a:cubicBezTo>
                  <a:cubicBezTo>
                    <a:pt x="29121" y="27363"/>
                    <a:pt x="29121" y="27263"/>
                    <a:pt x="29154" y="27163"/>
                  </a:cubicBezTo>
                  <a:cubicBezTo>
                    <a:pt x="29354" y="26662"/>
                    <a:pt x="29555" y="26162"/>
                    <a:pt x="29788" y="25562"/>
                  </a:cubicBezTo>
                  <a:close/>
                  <a:moveTo>
                    <a:pt x="14210" y="23794"/>
                  </a:moveTo>
                  <a:cubicBezTo>
                    <a:pt x="14744" y="24061"/>
                    <a:pt x="15211" y="24294"/>
                    <a:pt x="15711" y="24561"/>
                  </a:cubicBezTo>
                  <a:cubicBezTo>
                    <a:pt x="16479" y="24694"/>
                    <a:pt x="17279" y="24861"/>
                    <a:pt x="18080" y="24995"/>
                  </a:cubicBezTo>
                  <a:cubicBezTo>
                    <a:pt x="18347" y="25028"/>
                    <a:pt x="18647" y="25061"/>
                    <a:pt x="18914" y="25061"/>
                  </a:cubicBezTo>
                  <a:cubicBezTo>
                    <a:pt x="19514" y="25095"/>
                    <a:pt x="19948" y="25362"/>
                    <a:pt x="20248" y="25829"/>
                  </a:cubicBezTo>
                  <a:cubicBezTo>
                    <a:pt x="20448" y="26162"/>
                    <a:pt x="20615" y="26529"/>
                    <a:pt x="20782" y="26829"/>
                  </a:cubicBezTo>
                  <a:cubicBezTo>
                    <a:pt x="20415" y="27430"/>
                    <a:pt x="19814" y="27730"/>
                    <a:pt x="19314" y="28130"/>
                  </a:cubicBezTo>
                  <a:cubicBezTo>
                    <a:pt x="18647" y="27697"/>
                    <a:pt x="18080" y="27063"/>
                    <a:pt x="17212" y="26729"/>
                  </a:cubicBezTo>
                  <a:lnTo>
                    <a:pt x="17212" y="26729"/>
                  </a:lnTo>
                  <a:cubicBezTo>
                    <a:pt x="17279" y="27129"/>
                    <a:pt x="17546" y="27230"/>
                    <a:pt x="17746" y="27396"/>
                  </a:cubicBezTo>
                  <a:cubicBezTo>
                    <a:pt x="17913" y="27596"/>
                    <a:pt x="18146" y="27730"/>
                    <a:pt x="18347" y="27930"/>
                  </a:cubicBezTo>
                  <a:cubicBezTo>
                    <a:pt x="18547" y="28097"/>
                    <a:pt x="18747" y="28230"/>
                    <a:pt x="18980" y="28397"/>
                  </a:cubicBezTo>
                  <a:cubicBezTo>
                    <a:pt x="18447" y="29098"/>
                    <a:pt x="18447" y="29131"/>
                    <a:pt x="19281" y="30298"/>
                  </a:cubicBezTo>
                  <a:cubicBezTo>
                    <a:pt x="18814" y="30265"/>
                    <a:pt x="18280" y="30265"/>
                    <a:pt x="17746" y="30198"/>
                  </a:cubicBezTo>
                  <a:cubicBezTo>
                    <a:pt x="17546" y="30165"/>
                    <a:pt x="17313" y="30065"/>
                    <a:pt x="17179" y="29931"/>
                  </a:cubicBezTo>
                  <a:cubicBezTo>
                    <a:pt x="16946" y="29665"/>
                    <a:pt x="16679" y="29464"/>
                    <a:pt x="16345" y="29331"/>
                  </a:cubicBezTo>
                  <a:cubicBezTo>
                    <a:pt x="16012" y="29198"/>
                    <a:pt x="15811" y="28964"/>
                    <a:pt x="15878" y="28564"/>
                  </a:cubicBezTo>
                  <a:cubicBezTo>
                    <a:pt x="15912" y="28230"/>
                    <a:pt x="15778" y="28030"/>
                    <a:pt x="15511" y="27897"/>
                  </a:cubicBezTo>
                  <a:cubicBezTo>
                    <a:pt x="15211" y="27697"/>
                    <a:pt x="15078" y="27463"/>
                    <a:pt x="15078" y="27096"/>
                  </a:cubicBezTo>
                  <a:cubicBezTo>
                    <a:pt x="15111" y="26696"/>
                    <a:pt x="14944" y="26396"/>
                    <a:pt x="14611" y="26095"/>
                  </a:cubicBezTo>
                  <a:cubicBezTo>
                    <a:pt x="14210" y="25728"/>
                    <a:pt x="13810" y="25328"/>
                    <a:pt x="14044" y="24594"/>
                  </a:cubicBezTo>
                  <a:lnTo>
                    <a:pt x="14044" y="24594"/>
                  </a:lnTo>
                  <a:cubicBezTo>
                    <a:pt x="14210" y="24728"/>
                    <a:pt x="14344" y="24828"/>
                    <a:pt x="14477" y="24928"/>
                  </a:cubicBezTo>
                  <a:cubicBezTo>
                    <a:pt x="15044" y="25362"/>
                    <a:pt x="15611" y="25795"/>
                    <a:pt x="16212" y="26229"/>
                  </a:cubicBezTo>
                  <a:cubicBezTo>
                    <a:pt x="16312" y="26329"/>
                    <a:pt x="16479" y="26362"/>
                    <a:pt x="16645" y="26462"/>
                  </a:cubicBezTo>
                  <a:cubicBezTo>
                    <a:pt x="16579" y="26095"/>
                    <a:pt x="16579" y="26062"/>
                    <a:pt x="15545" y="25261"/>
                  </a:cubicBezTo>
                  <a:cubicBezTo>
                    <a:pt x="15111" y="24928"/>
                    <a:pt x="14644" y="24628"/>
                    <a:pt x="14144" y="24261"/>
                  </a:cubicBezTo>
                  <a:cubicBezTo>
                    <a:pt x="14144" y="24161"/>
                    <a:pt x="14177" y="23994"/>
                    <a:pt x="14210" y="23794"/>
                  </a:cubicBezTo>
                  <a:close/>
                  <a:moveTo>
                    <a:pt x="33090" y="28631"/>
                  </a:moveTo>
                  <a:lnTo>
                    <a:pt x="33090" y="28631"/>
                  </a:lnTo>
                  <a:cubicBezTo>
                    <a:pt x="32657" y="29598"/>
                    <a:pt x="31823" y="30098"/>
                    <a:pt x="30956" y="30565"/>
                  </a:cubicBezTo>
                  <a:cubicBezTo>
                    <a:pt x="31523" y="29765"/>
                    <a:pt x="32257" y="29164"/>
                    <a:pt x="33090" y="28631"/>
                  </a:cubicBezTo>
                  <a:close/>
                  <a:moveTo>
                    <a:pt x="28988" y="27730"/>
                  </a:moveTo>
                  <a:cubicBezTo>
                    <a:pt x="28954" y="28164"/>
                    <a:pt x="28921" y="28597"/>
                    <a:pt x="28887" y="29031"/>
                  </a:cubicBezTo>
                  <a:cubicBezTo>
                    <a:pt x="28887" y="29131"/>
                    <a:pt x="28821" y="29264"/>
                    <a:pt x="28854" y="29331"/>
                  </a:cubicBezTo>
                  <a:cubicBezTo>
                    <a:pt x="29054" y="29931"/>
                    <a:pt x="28587" y="30232"/>
                    <a:pt x="28320" y="30665"/>
                  </a:cubicBezTo>
                  <a:cubicBezTo>
                    <a:pt x="27987" y="30198"/>
                    <a:pt x="28020" y="29731"/>
                    <a:pt x="28187" y="29264"/>
                  </a:cubicBezTo>
                  <a:cubicBezTo>
                    <a:pt x="28387" y="28731"/>
                    <a:pt x="28654" y="28230"/>
                    <a:pt x="28854" y="27730"/>
                  </a:cubicBezTo>
                  <a:close/>
                  <a:moveTo>
                    <a:pt x="19848" y="30665"/>
                  </a:moveTo>
                  <a:cubicBezTo>
                    <a:pt x="20248" y="30799"/>
                    <a:pt x="20648" y="30999"/>
                    <a:pt x="20948" y="31266"/>
                  </a:cubicBezTo>
                  <a:cubicBezTo>
                    <a:pt x="20515" y="31199"/>
                    <a:pt x="20115" y="31032"/>
                    <a:pt x="19848" y="30665"/>
                  </a:cubicBezTo>
                  <a:close/>
                  <a:moveTo>
                    <a:pt x="37353" y="16121"/>
                  </a:moveTo>
                  <a:cubicBezTo>
                    <a:pt x="37542" y="16121"/>
                    <a:pt x="37727" y="16153"/>
                    <a:pt x="37894" y="16222"/>
                  </a:cubicBezTo>
                  <a:cubicBezTo>
                    <a:pt x="38161" y="16322"/>
                    <a:pt x="38227" y="16455"/>
                    <a:pt x="38161" y="16755"/>
                  </a:cubicBezTo>
                  <a:cubicBezTo>
                    <a:pt x="38127" y="16922"/>
                    <a:pt x="38061" y="17089"/>
                    <a:pt x="38061" y="17256"/>
                  </a:cubicBezTo>
                  <a:cubicBezTo>
                    <a:pt x="38032" y="17541"/>
                    <a:pt x="38198" y="17704"/>
                    <a:pt x="38434" y="17704"/>
                  </a:cubicBezTo>
                  <a:cubicBezTo>
                    <a:pt x="38475" y="17704"/>
                    <a:pt x="38517" y="17699"/>
                    <a:pt x="38561" y="17689"/>
                  </a:cubicBezTo>
                  <a:cubicBezTo>
                    <a:pt x="38694" y="17656"/>
                    <a:pt x="38828" y="17589"/>
                    <a:pt x="38961" y="17556"/>
                  </a:cubicBezTo>
                  <a:cubicBezTo>
                    <a:pt x="39119" y="17493"/>
                    <a:pt x="39276" y="17460"/>
                    <a:pt x="39434" y="17460"/>
                  </a:cubicBezTo>
                  <a:cubicBezTo>
                    <a:pt x="39610" y="17460"/>
                    <a:pt x="39786" y="17501"/>
                    <a:pt x="39962" y="17589"/>
                  </a:cubicBezTo>
                  <a:cubicBezTo>
                    <a:pt x="40496" y="17856"/>
                    <a:pt x="40663" y="18323"/>
                    <a:pt x="40362" y="18824"/>
                  </a:cubicBezTo>
                  <a:cubicBezTo>
                    <a:pt x="40296" y="18990"/>
                    <a:pt x="40196" y="19157"/>
                    <a:pt x="40062" y="19324"/>
                  </a:cubicBezTo>
                  <a:cubicBezTo>
                    <a:pt x="40429" y="19591"/>
                    <a:pt x="40929" y="19291"/>
                    <a:pt x="41230" y="19724"/>
                  </a:cubicBezTo>
                  <a:cubicBezTo>
                    <a:pt x="41196" y="20024"/>
                    <a:pt x="40996" y="20258"/>
                    <a:pt x="40729" y="20425"/>
                  </a:cubicBezTo>
                  <a:cubicBezTo>
                    <a:pt x="40529" y="20558"/>
                    <a:pt x="40296" y="20625"/>
                    <a:pt x="40095" y="20725"/>
                  </a:cubicBezTo>
                  <a:cubicBezTo>
                    <a:pt x="39562" y="21025"/>
                    <a:pt x="39028" y="21325"/>
                    <a:pt x="38494" y="21626"/>
                  </a:cubicBezTo>
                  <a:cubicBezTo>
                    <a:pt x="38328" y="21726"/>
                    <a:pt x="38127" y="21859"/>
                    <a:pt x="37961" y="21959"/>
                  </a:cubicBezTo>
                  <a:cubicBezTo>
                    <a:pt x="37193" y="22426"/>
                    <a:pt x="36460" y="22926"/>
                    <a:pt x="35959" y="23727"/>
                  </a:cubicBezTo>
                  <a:cubicBezTo>
                    <a:pt x="35826" y="23927"/>
                    <a:pt x="35659" y="24127"/>
                    <a:pt x="35492" y="24327"/>
                  </a:cubicBezTo>
                  <a:cubicBezTo>
                    <a:pt x="35392" y="24461"/>
                    <a:pt x="35292" y="24594"/>
                    <a:pt x="35225" y="24728"/>
                  </a:cubicBezTo>
                  <a:cubicBezTo>
                    <a:pt x="35125" y="24928"/>
                    <a:pt x="35259" y="25095"/>
                    <a:pt x="35492" y="25095"/>
                  </a:cubicBezTo>
                  <a:cubicBezTo>
                    <a:pt x="35659" y="25061"/>
                    <a:pt x="35826" y="24995"/>
                    <a:pt x="36026" y="24928"/>
                  </a:cubicBezTo>
                  <a:cubicBezTo>
                    <a:pt x="36293" y="24828"/>
                    <a:pt x="36593" y="24728"/>
                    <a:pt x="36893" y="24628"/>
                  </a:cubicBezTo>
                  <a:cubicBezTo>
                    <a:pt x="36927" y="24661"/>
                    <a:pt x="36927" y="24694"/>
                    <a:pt x="36927" y="24728"/>
                  </a:cubicBezTo>
                  <a:cubicBezTo>
                    <a:pt x="36826" y="24794"/>
                    <a:pt x="36693" y="24861"/>
                    <a:pt x="36560" y="24928"/>
                  </a:cubicBezTo>
                  <a:cubicBezTo>
                    <a:pt x="35726" y="25395"/>
                    <a:pt x="34892" y="25862"/>
                    <a:pt x="34158" y="26496"/>
                  </a:cubicBezTo>
                  <a:cubicBezTo>
                    <a:pt x="33591" y="26996"/>
                    <a:pt x="32990" y="27530"/>
                    <a:pt x="32757" y="28297"/>
                  </a:cubicBezTo>
                  <a:cubicBezTo>
                    <a:pt x="32724" y="28397"/>
                    <a:pt x="32590" y="28464"/>
                    <a:pt x="32523" y="28530"/>
                  </a:cubicBezTo>
                  <a:cubicBezTo>
                    <a:pt x="32123" y="28897"/>
                    <a:pt x="31723" y="29264"/>
                    <a:pt x="31323" y="29631"/>
                  </a:cubicBezTo>
                  <a:cubicBezTo>
                    <a:pt x="30922" y="29965"/>
                    <a:pt x="30589" y="30365"/>
                    <a:pt x="30389" y="30865"/>
                  </a:cubicBezTo>
                  <a:cubicBezTo>
                    <a:pt x="30322" y="30966"/>
                    <a:pt x="30222" y="31066"/>
                    <a:pt x="30122" y="31166"/>
                  </a:cubicBezTo>
                  <a:cubicBezTo>
                    <a:pt x="30022" y="31232"/>
                    <a:pt x="29922" y="31299"/>
                    <a:pt x="29821" y="31332"/>
                  </a:cubicBezTo>
                  <a:cubicBezTo>
                    <a:pt x="29188" y="31666"/>
                    <a:pt x="28487" y="31966"/>
                    <a:pt x="27953" y="32500"/>
                  </a:cubicBezTo>
                  <a:cubicBezTo>
                    <a:pt x="28487" y="31433"/>
                    <a:pt x="29088" y="30432"/>
                    <a:pt x="29788" y="29498"/>
                  </a:cubicBezTo>
                  <a:cubicBezTo>
                    <a:pt x="30455" y="28564"/>
                    <a:pt x="31156" y="27630"/>
                    <a:pt x="31823" y="26696"/>
                  </a:cubicBezTo>
                  <a:cubicBezTo>
                    <a:pt x="32056" y="26362"/>
                    <a:pt x="32390" y="26162"/>
                    <a:pt x="32724" y="25995"/>
                  </a:cubicBezTo>
                  <a:cubicBezTo>
                    <a:pt x="33758" y="25462"/>
                    <a:pt x="34592" y="24728"/>
                    <a:pt x="35259" y="23794"/>
                  </a:cubicBezTo>
                  <a:cubicBezTo>
                    <a:pt x="35492" y="23494"/>
                    <a:pt x="35692" y="23160"/>
                    <a:pt x="35959" y="22860"/>
                  </a:cubicBezTo>
                  <a:cubicBezTo>
                    <a:pt x="36726" y="22026"/>
                    <a:pt x="37527" y="21192"/>
                    <a:pt x="38328" y="20358"/>
                  </a:cubicBezTo>
                  <a:cubicBezTo>
                    <a:pt x="38628" y="20024"/>
                    <a:pt x="38928" y="19758"/>
                    <a:pt x="39228" y="19457"/>
                  </a:cubicBezTo>
                  <a:cubicBezTo>
                    <a:pt x="39262" y="19391"/>
                    <a:pt x="39328" y="19324"/>
                    <a:pt x="39362" y="19224"/>
                  </a:cubicBezTo>
                  <a:cubicBezTo>
                    <a:pt x="39362" y="19157"/>
                    <a:pt x="39362" y="19057"/>
                    <a:pt x="39328" y="19024"/>
                  </a:cubicBezTo>
                  <a:cubicBezTo>
                    <a:pt x="39295" y="18990"/>
                    <a:pt x="39161" y="18990"/>
                    <a:pt x="39095" y="18990"/>
                  </a:cubicBezTo>
                  <a:cubicBezTo>
                    <a:pt x="39028" y="19024"/>
                    <a:pt x="38961" y="19090"/>
                    <a:pt x="38895" y="19157"/>
                  </a:cubicBezTo>
                  <a:cubicBezTo>
                    <a:pt x="37794" y="20491"/>
                    <a:pt x="36393" y="21559"/>
                    <a:pt x="35359" y="22993"/>
                  </a:cubicBezTo>
                  <a:cubicBezTo>
                    <a:pt x="34892" y="23627"/>
                    <a:pt x="34391" y="24261"/>
                    <a:pt x="33791" y="24728"/>
                  </a:cubicBezTo>
                  <a:cubicBezTo>
                    <a:pt x="33424" y="24995"/>
                    <a:pt x="33090" y="25228"/>
                    <a:pt x="32724" y="25495"/>
                  </a:cubicBezTo>
                  <a:cubicBezTo>
                    <a:pt x="32690" y="25462"/>
                    <a:pt x="32657" y="25428"/>
                    <a:pt x="32623" y="25395"/>
                  </a:cubicBezTo>
                  <a:cubicBezTo>
                    <a:pt x="33057" y="24594"/>
                    <a:pt x="33457" y="23827"/>
                    <a:pt x="33891" y="23060"/>
                  </a:cubicBezTo>
                  <a:cubicBezTo>
                    <a:pt x="34425" y="22126"/>
                    <a:pt x="35125" y="21325"/>
                    <a:pt x="35926" y="20558"/>
                  </a:cubicBezTo>
                  <a:cubicBezTo>
                    <a:pt x="36193" y="20258"/>
                    <a:pt x="36426" y="19891"/>
                    <a:pt x="36626" y="19524"/>
                  </a:cubicBezTo>
                  <a:cubicBezTo>
                    <a:pt x="36893" y="19090"/>
                    <a:pt x="37093" y="18590"/>
                    <a:pt x="37293" y="18123"/>
                  </a:cubicBezTo>
                  <a:cubicBezTo>
                    <a:pt x="37327" y="17990"/>
                    <a:pt x="37327" y="17890"/>
                    <a:pt x="37360" y="17756"/>
                  </a:cubicBezTo>
                  <a:cubicBezTo>
                    <a:pt x="37293" y="17756"/>
                    <a:pt x="37260" y="17723"/>
                    <a:pt x="37227" y="17723"/>
                  </a:cubicBezTo>
                  <a:cubicBezTo>
                    <a:pt x="37127" y="17856"/>
                    <a:pt x="37060" y="17956"/>
                    <a:pt x="36960" y="18123"/>
                  </a:cubicBezTo>
                  <a:cubicBezTo>
                    <a:pt x="36826" y="18390"/>
                    <a:pt x="36693" y="18690"/>
                    <a:pt x="36560" y="18957"/>
                  </a:cubicBezTo>
                  <a:cubicBezTo>
                    <a:pt x="36293" y="19491"/>
                    <a:pt x="35993" y="19991"/>
                    <a:pt x="35526" y="20391"/>
                  </a:cubicBezTo>
                  <a:cubicBezTo>
                    <a:pt x="34658" y="21125"/>
                    <a:pt x="34058" y="22059"/>
                    <a:pt x="33524" y="23093"/>
                  </a:cubicBezTo>
                  <a:cubicBezTo>
                    <a:pt x="33457" y="23193"/>
                    <a:pt x="33391" y="23293"/>
                    <a:pt x="33291" y="23494"/>
                  </a:cubicBezTo>
                  <a:cubicBezTo>
                    <a:pt x="33157" y="23093"/>
                    <a:pt x="33090" y="22726"/>
                    <a:pt x="33291" y="22426"/>
                  </a:cubicBezTo>
                  <a:cubicBezTo>
                    <a:pt x="34058" y="21392"/>
                    <a:pt x="34491" y="20225"/>
                    <a:pt x="34958" y="19057"/>
                  </a:cubicBezTo>
                  <a:cubicBezTo>
                    <a:pt x="35259" y="18390"/>
                    <a:pt x="35526" y="17723"/>
                    <a:pt x="35792" y="17056"/>
                  </a:cubicBezTo>
                  <a:cubicBezTo>
                    <a:pt x="36024" y="16489"/>
                    <a:pt x="36713" y="16121"/>
                    <a:pt x="37353" y="16121"/>
                  </a:cubicBezTo>
                  <a:close/>
                  <a:moveTo>
                    <a:pt x="50436" y="28130"/>
                  </a:moveTo>
                  <a:cubicBezTo>
                    <a:pt x="51203" y="28697"/>
                    <a:pt x="51203" y="28731"/>
                    <a:pt x="50770" y="29531"/>
                  </a:cubicBezTo>
                  <a:cubicBezTo>
                    <a:pt x="49936" y="31099"/>
                    <a:pt x="48868" y="32467"/>
                    <a:pt x="47567" y="33634"/>
                  </a:cubicBezTo>
                  <a:cubicBezTo>
                    <a:pt x="47501" y="33601"/>
                    <a:pt x="47467" y="33567"/>
                    <a:pt x="47434" y="33534"/>
                  </a:cubicBezTo>
                  <a:cubicBezTo>
                    <a:pt x="47768" y="32800"/>
                    <a:pt x="48068" y="32066"/>
                    <a:pt x="48468" y="31366"/>
                  </a:cubicBezTo>
                  <a:cubicBezTo>
                    <a:pt x="49135" y="30298"/>
                    <a:pt x="49869" y="29298"/>
                    <a:pt x="50369" y="28130"/>
                  </a:cubicBezTo>
                  <a:close/>
                  <a:moveTo>
                    <a:pt x="48135" y="27697"/>
                  </a:moveTo>
                  <a:cubicBezTo>
                    <a:pt x="48135" y="28697"/>
                    <a:pt x="45066" y="33601"/>
                    <a:pt x="43965" y="34468"/>
                  </a:cubicBezTo>
                  <a:cubicBezTo>
                    <a:pt x="44699" y="32333"/>
                    <a:pt x="45433" y="30198"/>
                    <a:pt x="46166" y="28063"/>
                  </a:cubicBezTo>
                  <a:cubicBezTo>
                    <a:pt x="46367" y="28030"/>
                    <a:pt x="46500" y="28030"/>
                    <a:pt x="46700" y="27997"/>
                  </a:cubicBezTo>
                  <a:lnTo>
                    <a:pt x="46700" y="27997"/>
                  </a:lnTo>
                  <a:cubicBezTo>
                    <a:pt x="46533" y="28697"/>
                    <a:pt x="46166" y="29264"/>
                    <a:pt x="46100" y="29965"/>
                  </a:cubicBezTo>
                  <a:cubicBezTo>
                    <a:pt x="46600" y="29398"/>
                    <a:pt x="46767" y="28697"/>
                    <a:pt x="46967" y="28063"/>
                  </a:cubicBezTo>
                  <a:cubicBezTo>
                    <a:pt x="47367" y="27930"/>
                    <a:pt x="47768" y="27830"/>
                    <a:pt x="48135" y="27697"/>
                  </a:cubicBezTo>
                  <a:close/>
                  <a:moveTo>
                    <a:pt x="31189" y="30932"/>
                  </a:moveTo>
                  <a:lnTo>
                    <a:pt x="31189" y="30932"/>
                  </a:lnTo>
                  <a:cubicBezTo>
                    <a:pt x="30989" y="31433"/>
                    <a:pt x="29688" y="32934"/>
                    <a:pt x="29088" y="33434"/>
                  </a:cubicBezTo>
                  <a:cubicBezTo>
                    <a:pt x="28254" y="34168"/>
                    <a:pt x="27286" y="34602"/>
                    <a:pt x="26419" y="35269"/>
                  </a:cubicBezTo>
                  <a:cubicBezTo>
                    <a:pt x="26386" y="35235"/>
                    <a:pt x="26352" y="35202"/>
                    <a:pt x="26352" y="35169"/>
                  </a:cubicBezTo>
                  <a:cubicBezTo>
                    <a:pt x="26653" y="34668"/>
                    <a:pt x="26919" y="34168"/>
                    <a:pt x="27220" y="33668"/>
                  </a:cubicBezTo>
                  <a:cubicBezTo>
                    <a:pt x="27286" y="33601"/>
                    <a:pt x="27386" y="33534"/>
                    <a:pt x="27453" y="33467"/>
                  </a:cubicBezTo>
                  <a:cubicBezTo>
                    <a:pt x="27687" y="33267"/>
                    <a:pt x="27887" y="33034"/>
                    <a:pt x="28120" y="32834"/>
                  </a:cubicBezTo>
                  <a:cubicBezTo>
                    <a:pt x="28320" y="32633"/>
                    <a:pt x="28521" y="32367"/>
                    <a:pt x="28754" y="32233"/>
                  </a:cubicBezTo>
                  <a:cubicBezTo>
                    <a:pt x="29521" y="31799"/>
                    <a:pt x="30322" y="31399"/>
                    <a:pt x="31189" y="30932"/>
                  </a:cubicBezTo>
                  <a:close/>
                  <a:moveTo>
                    <a:pt x="24351" y="19424"/>
                  </a:moveTo>
                  <a:cubicBezTo>
                    <a:pt x="24923" y="19797"/>
                    <a:pt x="25495" y="20226"/>
                    <a:pt x="26179" y="20226"/>
                  </a:cubicBezTo>
                  <a:cubicBezTo>
                    <a:pt x="26411" y="20226"/>
                    <a:pt x="26657" y="20176"/>
                    <a:pt x="26919" y="20058"/>
                  </a:cubicBezTo>
                  <a:lnTo>
                    <a:pt x="26919" y="20058"/>
                  </a:lnTo>
                  <a:cubicBezTo>
                    <a:pt x="26886" y="20491"/>
                    <a:pt x="26853" y="20792"/>
                    <a:pt x="26819" y="21125"/>
                  </a:cubicBezTo>
                  <a:cubicBezTo>
                    <a:pt x="26786" y="21425"/>
                    <a:pt x="26853" y="21759"/>
                    <a:pt x="26619" y="22026"/>
                  </a:cubicBezTo>
                  <a:lnTo>
                    <a:pt x="26419" y="22026"/>
                  </a:lnTo>
                  <a:cubicBezTo>
                    <a:pt x="26336" y="22016"/>
                    <a:pt x="26263" y="22010"/>
                    <a:pt x="26197" y="22010"/>
                  </a:cubicBezTo>
                  <a:cubicBezTo>
                    <a:pt x="25839" y="22010"/>
                    <a:pt x="25729" y="22175"/>
                    <a:pt x="25785" y="22626"/>
                  </a:cubicBezTo>
                  <a:cubicBezTo>
                    <a:pt x="25819" y="22893"/>
                    <a:pt x="25952" y="23193"/>
                    <a:pt x="26085" y="23460"/>
                  </a:cubicBezTo>
                  <a:cubicBezTo>
                    <a:pt x="26186" y="23627"/>
                    <a:pt x="26352" y="23794"/>
                    <a:pt x="26486" y="23961"/>
                  </a:cubicBezTo>
                  <a:cubicBezTo>
                    <a:pt x="26352" y="24127"/>
                    <a:pt x="26152" y="24261"/>
                    <a:pt x="26119" y="24428"/>
                  </a:cubicBezTo>
                  <a:cubicBezTo>
                    <a:pt x="26119" y="24594"/>
                    <a:pt x="26219" y="24794"/>
                    <a:pt x="26286" y="24961"/>
                  </a:cubicBezTo>
                  <a:cubicBezTo>
                    <a:pt x="25719" y="25195"/>
                    <a:pt x="25618" y="25495"/>
                    <a:pt x="26019" y="25962"/>
                  </a:cubicBezTo>
                  <a:cubicBezTo>
                    <a:pt x="26085" y="26029"/>
                    <a:pt x="26152" y="26095"/>
                    <a:pt x="26186" y="26162"/>
                  </a:cubicBezTo>
                  <a:cubicBezTo>
                    <a:pt x="26419" y="26429"/>
                    <a:pt x="26419" y="26662"/>
                    <a:pt x="26252" y="26929"/>
                  </a:cubicBezTo>
                  <a:cubicBezTo>
                    <a:pt x="26118" y="27199"/>
                    <a:pt x="25983" y="27316"/>
                    <a:pt x="25760" y="27316"/>
                  </a:cubicBezTo>
                  <a:cubicBezTo>
                    <a:pt x="25707" y="27316"/>
                    <a:pt x="25649" y="27309"/>
                    <a:pt x="25585" y="27296"/>
                  </a:cubicBezTo>
                  <a:cubicBezTo>
                    <a:pt x="25492" y="27283"/>
                    <a:pt x="25402" y="27276"/>
                    <a:pt x="25316" y="27276"/>
                  </a:cubicBezTo>
                  <a:cubicBezTo>
                    <a:pt x="24971" y="27276"/>
                    <a:pt x="24678" y="27383"/>
                    <a:pt x="24384" y="27596"/>
                  </a:cubicBezTo>
                  <a:cubicBezTo>
                    <a:pt x="23951" y="27930"/>
                    <a:pt x="23817" y="28330"/>
                    <a:pt x="24051" y="28831"/>
                  </a:cubicBezTo>
                  <a:cubicBezTo>
                    <a:pt x="24117" y="29031"/>
                    <a:pt x="24251" y="29231"/>
                    <a:pt x="24384" y="29531"/>
                  </a:cubicBezTo>
                  <a:cubicBezTo>
                    <a:pt x="24117" y="29498"/>
                    <a:pt x="23951" y="29464"/>
                    <a:pt x="23750" y="29464"/>
                  </a:cubicBezTo>
                  <a:cubicBezTo>
                    <a:pt x="23317" y="29398"/>
                    <a:pt x="22917" y="29331"/>
                    <a:pt x="22516" y="29331"/>
                  </a:cubicBezTo>
                  <a:cubicBezTo>
                    <a:pt x="22283" y="29331"/>
                    <a:pt x="22049" y="29431"/>
                    <a:pt x="21816" y="29498"/>
                  </a:cubicBezTo>
                  <a:cubicBezTo>
                    <a:pt x="21654" y="29571"/>
                    <a:pt x="21492" y="29613"/>
                    <a:pt x="21333" y="29613"/>
                  </a:cubicBezTo>
                  <a:cubicBezTo>
                    <a:pt x="21131" y="29613"/>
                    <a:pt x="20935" y="29547"/>
                    <a:pt x="20748" y="29398"/>
                  </a:cubicBezTo>
                  <a:cubicBezTo>
                    <a:pt x="20515" y="29198"/>
                    <a:pt x="20248" y="29031"/>
                    <a:pt x="19981" y="28931"/>
                  </a:cubicBezTo>
                  <a:cubicBezTo>
                    <a:pt x="19868" y="28889"/>
                    <a:pt x="19780" y="28867"/>
                    <a:pt x="19703" y="28867"/>
                  </a:cubicBezTo>
                  <a:cubicBezTo>
                    <a:pt x="19533" y="28867"/>
                    <a:pt x="19421" y="28978"/>
                    <a:pt x="19214" y="29231"/>
                  </a:cubicBezTo>
                  <a:cubicBezTo>
                    <a:pt x="19314" y="29198"/>
                    <a:pt x="19381" y="29198"/>
                    <a:pt x="19447" y="29198"/>
                  </a:cubicBezTo>
                  <a:cubicBezTo>
                    <a:pt x="19510" y="29171"/>
                    <a:pt x="19570" y="29158"/>
                    <a:pt x="19627" y="29158"/>
                  </a:cubicBezTo>
                  <a:cubicBezTo>
                    <a:pt x="19783" y="29158"/>
                    <a:pt x="19917" y="29251"/>
                    <a:pt x="20014" y="29398"/>
                  </a:cubicBezTo>
                  <a:cubicBezTo>
                    <a:pt x="20181" y="29598"/>
                    <a:pt x="20315" y="29831"/>
                    <a:pt x="20481" y="30032"/>
                  </a:cubicBezTo>
                  <a:cubicBezTo>
                    <a:pt x="20615" y="30165"/>
                    <a:pt x="20715" y="30298"/>
                    <a:pt x="20848" y="30432"/>
                  </a:cubicBezTo>
                  <a:cubicBezTo>
                    <a:pt x="20882" y="30432"/>
                    <a:pt x="20915" y="30398"/>
                    <a:pt x="20948" y="30398"/>
                  </a:cubicBezTo>
                  <a:cubicBezTo>
                    <a:pt x="20882" y="30198"/>
                    <a:pt x="20782" y="30032"/>
                    <a:pt x="20715" y="29865"/>
                  </a:cubicBezTo>
                  <a:lnTo>
                    <a:pt x="20715" y="29865"/>
                  </a:lnTo>
                  <a:cubicBezTo>
                    <a:pt x="21182" y="29898"/>
                    <a:pt x="21516" y="30098"/>
                    <a:pt x="21749" y="30532"/>
                  </a:cubicBezTo>
                  <a:cubicBezTo>
                    <a:pt x="21949" y="30899"/>
                    <a:pt x="22216" y="31232"/>
                    <a:pt x="22483" y="31566"/>
                  </a:cubicBezTo>
                  <a:cubicBezTo>
                    <a:pt x="22583" y="31699"/>
                    <a:pt x="22750" y="31833"/>
                    <a:pt x="22950" y="32033"/>
                  </a:cubicBezTo>
                  <a:cubicBezTo>
                    <a:pt x="22917" y="31533"/>
                    <a:pt x="22650" y="31232"/>
                    <a:pt x="22450" y="30899"/>
                  </a:cubicBezTo>
                  <a:cubicBezTo>
                    <a:pt x="22249" y="30565"/>
                    <a:pt x="22016" y="30265"/>
                    <a:pt x="21816" y="29931"/>
                  </a:cubicBezTo>
                  <a:cubicBezTo>
                    <a:pt x="22024" y="29783"/>
                    <a:pt x="22159" y="29707"/>
                    <a:pt x="22275" y="29707"/>
                  </a:cubicBezTo>
                  <a:cubicBezTo>
                    <a:pt x="22418" y="29707"/>
                    <a:pt x="22531" y="29824"/>
                    <a:pt x="22716" y="30065"/>
                  </a:cubicBezTo>
                  <a:cubicBezTo>
                    <a:pt x="22983" y="30432"/>
                    <a:pt x="23283" y="30799"/>
                    <a:pt x="23617" y="31132"/>
                  </a:cubicBezTo>
                  <a:cubicBezTo>
                    <a:pt x="23617" y="30665"/>
                    <a:pt x="23217" y="30365"/>
                    <a:pt x="23050" y="29898"/>
                  </a:cubicBezTo>
                  <a:lnTo>
                    <a:pt x="23050" y="29898"/>
                  </a:lnTo>
                  <a:cubicBezTo>
                    <a:pt x="23484" y="29998"/>
                    <a:pt x="23851" y="30032"/>
                    <a:pt x="24084" y="30465"/>
                  </a:cubicBezTo>
                  <a:cubicBezTo>
                    <a:pt x="24284" y="30966"/>
                    <a:pt x="24551" y="31399"/>
                    <a:pt x="24818" y="31833"/>
                  </a:cubicBezTo>
                  <a:cubicBezTo>
                    <a:pt x="24918" y="32000"/>
                    <a:pt x="25051" y="32166"/>
                    <a:pt x="25252" y="32400"/>
                  </a:cubicBezTo>
                  <a:cubicBezTo>
                    <a:pt x="25252" y="31900"/>
                    <a:pt x="25018" y="31599"/>
                    <a:pt x="24851" y="31299"/>
                  </a:cubicBezTo>
                  <a:cubicBezTo>
                    <a:pt x="24684" y="30966"/>
                    <a:pt x="24484" y="30665"/>
                    <a:pt x="24318" y="30332"/>
                  </a:cubicBezTo>
                  <a:cubicBezTo>
                    <a:pt x="24584" y="30265"/>
                    <a:pt x="24885" y="30198"/>
                    <a:pt x="25218" y="30165"/>
                  </a:cubicBezTo>
                  <a:cubicBezTo>
                    <a:pt x="25318" y="30465"/>
                    <a:pt x="25385" y="30765"/>
                    <a:pt x="25485" y="31099"/>
                  </a:cubicBezTo>
                  <a:cubicBezTo>
                    <a:pt x="25618" y="31399"/>
                    <a:pt x="25585" y="31766"/>
                    <a:pt x="25885" y="32000"/>
                  </a:cubicBezTo>
                  <a:cubicBezTo>
                    <a:pt x="26019" y="31833"/>
                    <a:pt x="25985" y="31666"/>
                    <a:pt x="25919" y="31499"/>
                  </a:cubicBezTo>
                  <a:cubicBezTo>
                    <a:pt x="25752" y="31066"/>
                    <a:pt x="25585" y="30632"/>
                    <a:pt x="25452" y="30165"/>
                  </a:cubicBezTo>
                  <a:cubicBezTo>
                    <a:pt x="25385" y="29998"/>
                    <a:pt x="25385" y="29798"/>
                    <a:pt x="25352" y="29598"/>
                  </a:cubicBezTo>
                  <a:cubicBezTo>
                    <a:pt x="25352" y="29464"/>
                    <a:pt x="25385" y="29298"/>
                    <a:pt x="25352" y="29164"/>
                  </a:cubicBezTo>
                  <a:cubicBezTo>
                    <a:pt x="25185" y="28697"/>
                    <a:pt x="25418" y="28464"/>
                    <a:pt x="25785" y="28264"/>
                  </a:cubicBezTo>
                  <a:cubicBezTo>
                    <a:pt x="26186" y="28030"/>
                    <a:pt x="26519" y="27697"/>
                    <a:pt x="26753" y="27263"/>
                  </a:cubicBezTo>
                  <a:cubicBezTo>
                    <a:pt x="27053" y="26763"/>
                    <a:pt x="27086" y="26262"/>
                    <a:pt x="26819" y="25728"/>
                  </a:cubicBezTo>
                  <a:cubicBezTo>
                    <a:pt x="26719" y="25528"/>
                    <a:pt x="26586" y="25362"/>
                    <a:pt x="26653" y="25095"/>
                  </a:cubicBezTo>
                  <a:cubicBezTo>
                    <a:pt x="26719" y="24928"/>
                    <a:pt x="26552" y="24694"/>
                    <a:pt x="26452" y="24428"/>
                  </a:cubicBezTo>
                  <a:cubicBezTo>
                    <a:pt x="26486" y="24394"/>
                    <a:pt x="26552" y="24394"/>
                    <a:pt x="26619" y="24327"/>
                  </a:cubicBezTo>
                  <a:cubicBezTo>
                    <a:pt x="26853" y="24094"/>
                    <a:pt x="26886" y="24027"/>
                    <a:pt x="26619" y="23760"/>
                  </a:cubicBezTo>
                  <a:cubicBezTo>
                    <a:pt x="26352" y="23460"/>
                    <a:pt x="26186" y="23127"/>
                    <a:pt x="26119" y="22726"/>
                  </a:cubicBezTo>
                  <a:cubicBezTo>
                    <a:pt x="26085" y="22626"/>
                    <a:pt x="26052" y="22493"/>
                    <a:pt x="26252" y="22493"/>
                  </a:cubicBezTo>
                  <a:cubicBezTo>
                    <a:pt x="26255" y="22490"/>
                    <a:pt x="26258" y="22487"/>
                    <a:pt x="26261" y="22485"/>
                  </a:cubicBezTo>
                  <a:lnTo>
                    <a:pt x="26261" y="22485"/>
                  </a:lnTo>
                  <a:cubicBezTo>
                    <a:pt x="26291" y="22582"/>
                    <a:pt x="26325" y="22701"/>
                    <a:pt x="26386" y="22793"/>
                  </a:cubicBezTo>
                  <a:cubicBezTo>
                    <a:pt x="26819" y="23694"/>
                    <a:pt x="27286" y="24628"/>
                    <a:pt x="27720" y="25528"/>
                  </a:cubicBezTo>
                  <a:cubicBezTo>
                    <a:pt x="27787" y="25662"/>
                    <a:pt x="27787" y="25862"/>
                    <a:pt x="27720" y="25995"/>
                  </a:cubicBezTo>
                  <a:cubicBezTo>
                    <a:pt x="27220" y="27530"/>
                    <a:pt x="27420" y="29031"/>
                    <a:pt x="27920" y="30499"/>
                  </a:cubicBezTo>
                  <a:cubicBezTo>
                    <a:pt x="28054" y="30865"/>
                    <a:pt x="28054" y="31166"/>
                    <a:pt x="27887" y="31499"/>
                  </a:cubicBezTo>
                  <a:cubicBezTo>
                    <a:pt x="27587" y="32033"/>
                    <a:pt x="27320" y="32633"/>
                    <a:pt x="27019" y="33267"/>
                  </a:cubicBezTo>
                  <a:cubicBezTo>
                    <a:pt x="26986" y="32533"/>
                    <a:pt x="26953" y="31866"/>
                    <a:pt x="26886" y="31199"/>
                  </a:cubicBezTo>
                  <a:cubicBezTo>
                    <a:pt x="26819" y="30265"/>
                    <a:pt x="26519" y="29431"/>
                    <a:pt x="25885" y="28697"/>
                  </a:cubicBezTo>
                  <a:lnTo>
                    <a:pt x="25885" y="28697"/>
                  </a:lnTo>
                  <a:cubicBezTo>
                    <a:pt x="25885" y="28764"/>
                    <a:pt x="25885" y="28897"/>
                    <a:pt x="25919" y="28997"/>
                  </a:cubicBezTo>
                  <a:cubicBezTo>
                    <a:pt x="26252" y="29998"/>
                    <a:pt x="26552" y="31032"/>
                    <a:pt x="26653" y="32100"/>
                  </a:cubicBezTo>
                  <a:cubicBezTo>
                    <a:pt x="26686" y="32533"/>
                    <a:pt x="26619" y="33000"/>
                    <a:pt x="26719" y="33401"/>
                  </a:cubicBezTo>
                  <a:cubicBezTo>
                    <a:pt x="26819" y="33801"/>
                    <a:pt x="26619" y="34034"/>
                    <a:pt x="26452" y="34301"/>
                  </a:cubicBezTo>
                  <a:cubicBezTo>
                    <a:pt x="26352" y="33768"/>
                    <a:pt x="26352" y="33201"/>
                    <a:pt x="25985" y="32734"/>
                  </a:cubicBezTo>
                  <a:cubicBezTo>
                    <a:pt x="25985" y="32834"/>
                    <a:pt x="25985" y="32967"/>
                    <a:pt x="25985" y="33100"/>
                  </a:cubicBezTo>
                  <a:cubicBezTo>
                    <a:pt x="26052" y="33601"/>
                    <a:pt x="26186" y="34101"/>
                    <a:pt x="26186" y="34602"/>
                  </a:cubicBezTo>
                  <a:cubicBezTo>
                    <a:pt x="26186" y="34835"/>
                    <a:pt x="26019" y="35069"/>
                    <a:pt x="25819" y="35302"/>
                  </a:cubicBezTo>
                  <a:cubicBezTo>
                    <a:pt x="25852" y="35202"/>
                    <a:pt x="25852" y="35102"/>
                    <a:pt x="25852" y="35002"/>
                  </a:cubicBezTo>
                  <a:cubicBezTo>
                    <a:pt x="25952" y="34268"/>
                    <a:pt x="25652" y="33668"/>
                    <a:pt x="25151" y="33167"/>
                  </a:cubicBezTo>
                  <a:cubicBezTo>
                    <a:pt x="24951" y="32967"/>
                    <a:pt x="24785" y="32734"/>
                    <a:pt x="24684" y="32433"/>
                  </a:cubicBezTo>
                  <a:cubicBezTo>
                    <a:pt x="24584" y="32166"/>
                    <a:pt x="24451" y="31866"/>
                    <a:pt x="24117" y="31733"/>
                  </a:cubicBezTo>
                  <a:lnTo>
                    <a:pt x="24117" y="31733"/>
                  </a:lnTo>
                  <a:cubicBezTo>
                    <a:pt x="24084" y="32100"/>
                    <a:pt x="24418" y="32266"/>
                    <a:pt x="24451" y="32600"/>
                  </a:cubicBezTo>
                  <a:cubicBezTo>
                    <a:pt x="23584" y="32433"/>
                    <a:pt x="22716" y="32266"/>
                    <a:pt x="22116" y="31566"/>
                  </a:cubicBezTo>
                  <a:cubicBezTo>
                    <a:pt x="21516" y="30932"/>
                    <a:pt x="20815" y="30499"/>
                    <a:pt x="20014" y="30198"/>
                  </a:cubicBezTo>
                  <a:cubicBezTo>
                    <a:pt x="19648" y="30065"/>
                    <a:pt x="19347" y="29798"/>
                    <a:pt x="19114" y="29498"/>
                  </a:cubicBezTo>
                  <a:cubicBezTo>
                    <a:pt x="18880" y="29131"/>
                    <a:pt x="18914" y="28997"/>
                    <a:pt x="19247" y="28731"/>
                  </a:cubicBezTo>
                  <a:cubicBezTo>
                    <a:pt x="19781" y="28297"/>
                    <a:pt x="20315" y="27830"/>
                    <a:pt x="20882" y="27363"/>
                  </a:cubicBezTo>
                  <a:cubicBezTo>
                    <a:pt x="20982" y="27263"/>
                    <a:pt x="21082" y="27163"/>
                    <a:pt x="21149" y="27063"/>
                  </a:cubicBezTo>
                  <a:cubicBezTo>
                    <a:pt x="21379" y="26717"/>
                    <a:pt x="21657" y="26610"/>
                    <a:pt x="21983" y="26610"/>
                  </a:cubicBezTo>
                  <a:cubicBezTo>
                    <a:pt x="22129" y="26610"/>
                    <a:pt x="22285" y="26632"/>
                    <a:pt x="22450" y="26662"/>
                  </a:cubicBezTo>
                  <a:cubicBezTo>
                    <a:pt x="22483" y="26696"/>
                    <a:pt x="22516" y="26696"/>
                    <a:pt x="22583" y="26729"/>
                  </a:cubicBezTo>
                  <a:cubicBezTo>
                    <a:pt x="22687" y="26758"/>
                    <a:pt x="22785" y="26772"/>
                    <a:pt x="22877" y="26772"/>
                  </a:cubicBezTo>
                  <a:cubicBezTo>
                    <a:pt x="23319" y="26772"/>
                    <a:pt x="23611" y="26453"/>
                    <a:pt x="23584" y="25929"/>
                  </a:cubicBezTo>
                  <a:cubicBezTo>
                    <a:pt x="23584" y="25662"/>
                    <a:pt x="23484" y="25362"/>
                    <a:pt x="23384" y="25128"/>
                  </a:cubicBezTo>
                  <a:cubicBezTo>
                    <a:pt x="23183" y="24694"/>
                    <a:pt x="23150" y="24327"/>
                    <a:pt x="23417" y="23927"/>
                  </a:cubicBezTo>
                  <a:cubicBezTo>
                    <a:pt x="23650" y="23527"/>
                    <a:pt x="23684" y="23093"/>
                    <a:pt x="23350" y="22726"/>
                  </a:cubicBezTo>
                  <a:cubicBezTo>
                    <a:pt x="23083" y="22393"/>
                    <a:pt x="23117" y="22059"/>
                    <a:pt x="23250" y="21726"/>
                  </a:cubicBezTo>
                  <a:cubicBezTo>
                    <a:pt x="23484" y="21159"/>
                    <a:pt x="23717" y="20591"/>
                    <a:pt x="23684" y="19958"/>
                  </a:cubicBezTo>
                  <a:cubicBezTo>
                    <a:pt x="23684" y="19858"/>
                    <a:pt x="23784" y="19758"/>
                    <a:pt x="23851" y="19691"/>
                  </a:cubicBezTo>
                  <a:cubicBezTo>
                    <a:pt x="24017" y="19591"/>
                    <a:pt x="24184" y="19491"/>
                    <a:pt x="24351" y="19424"/>
                  </a:cubicBezTo>
                  <a:close/>
                  <a:moveTo>
                    <a:pt x="23317" y="33067"/>
                  </a:moveTo>
                  <a:cubicBezTo>
                    <a:pt x="24084" y="33134"/>
                    <a:pt x="24818" y="33367"/>
                    <a:pt x="25252" y="34168"/>
                  </a:cubicBezTo>
                  <a:cubicBezTo>
                    <a:pt x="25518" y="34668"/>
                    <a:pt x="25618" y="35135"/>
                    <a:pt x="25252" y="35602"/>
                  </a:cubicBezTo>
                  <a:cubicBezTo>
                    <a:pt x="25085" y="35802"/>
                    <a:pt x="24951" y="35969"/>
                    <a:pt x="24751" y="36236"/>
                  </a:cubicBezTo>
                  <a:cubicBezTo>
                    <a:pt x="24684" y="36036"/>
                    <a:pt x="24651" y="35936"/>
                    <a:pt x="24618" y="35836"/>
                  </a:cubicBezTo>
                  <a:cubicBezTo>
                    <a:pt x="24518" y="35536"/>
                    <a:pt x="24284" y="35335"/>
                    <a:pt x="23951" y="35335"/>
                  </a:cubicBezTo>
                  <a:cubicBezTo>
                    <a:pt x="23417" y="35302"/>
                    <a:pt x="23283" y="35169"/>
                    <a:pt x="23250" y="34635"/>
                  </a:cubicBezTo>
                  <a:cubicBezTo>
                    <a:pt x="23250" y="34501"/>
                    <a:pt x="23250" y="34401"/>
                    <a:pt x="23250" y="34268"/>
                  </a:cubicBezTo>
                  <a:cubicBezTo>
                    <a:pt x="23283" y="33868"/>
                    <a:pt x="23283" y="33501"/>
                    <a:pt x="23317" y="33067"/>
                  </a:cubicBezTo>
                  <a:close/>
                  <a:moveTo>
                    <a:pt x="25185" y="36303"/>
                  </a:moveTo>
                  <a:cubicBezTo>
                    <a:pt x="25218" y="36303"/>
                    <a:pt x="25252" y="36336"/>
                    <a:pt x="25285" y="36369"/>
                  </a:cubicBezTo>
                  <a:cubicBezTo>
                    <a:pt x="25085" y="36636"/>
                    <a:pt x="24885" y="36937"/>
                    <a:pt x="24684" y="37203"/>
                  </a:cubicBezTo>
                  <a:cubicBezTo>
                    <a:pt x="24651" y="37170"/>
                    <a:pt x="24618" y="37170"/>
                    <a:pt x="24584" y="37137"/>
                  </a:cubicBezTo>
                  <a:cubicBezTo>
                    <a:pt x="24785" y="36870"/>
                    <a:pt x="24985" y="36570"/>
                    <a:pt x="25185" y="36303"/>
                  </a:cubicBezTo>
                  <a:close/>
                  <a:moveTo>
                    <a:pt x="45733" y="28063"/>
                  </a:moveTo>
                  <a:lnTo>
                    <a:pt x="45733" y="28063"/>
                  </a:lnTo>
                  <a:cubicBezTo>
                    <a:pt x="45599" y="29064"/>
                    <a:pt x="42731" y="36770"/>
                    <a:pt x="42264" y="37470"/>
                  </a:cubicBezTo>
                  <a:lnTo>
                    <a:pt x="42130" y="37470"/>
                  </a:lnTo>
                  <a:cubicBezTo>
                    <a:pt x="42030" y="36736"/>
                    <a:pt x="41897" y="36036"/>
                    <a:pt x="41830" y="35269"/>
                  </a:cubicBezTo>
                  <a:cubicBezTo>
                    <a:pt x="41797" y="34468"/>
                    <a:pt x="41797" y="33668"/>
                    <a:pt x="41797" y="32867"/>
                  </a:cubicBezTo>
                  <a:cubicBezTo>
                    <a:pt x="41830" y="32433"/>
                    <a:pt x="41930" y="32000"/>
                    <a:pt x="42030" y="31566"/>
                  </a:cubicBezTo>
                  <a:cubicBezTo>
                    <a:pt x="42197" y="30865"/>
                    <a:pt x="42430" y="30165"/>
                    <a:pt x="42597" y="29431"/>
                  </a:cubicBezTo>
                  <a:cubicBezTo>
                    <a:pt x="42664" y="29164"/>
                    <a:pt x="42797" y="29064"/>
                    <a:pt x="43098" y="28931"/>
                  </a:cubicBezTo>
                  <a:lnTo>
                    <a:pt x="43098" y="28931"/>
                  </a:lnTo>
                  <a:cubicBezTo>
                    <a:pt x="42998" y="29731"/>
                    <a:pt x="42697" y="30465"/>
                    <a:pt x="42864" y="31266"/>
                  </a:cubicBezTo>
                  <a:cubicBezTo>
                    <a:pt x="43131" y="30999"/>
                    <a:pt x="43231" y="30565"/>
                    <a:pt x="43498" y="28697"/>
                  </a:cubicBezTo>
                  <a:cubicBezTo>
                    <a:pt x="43798" y="28597"/>
                    <a:pt x="44132" y="28464"/>
                    <a:pt x="44565" y="28330"/>
                  </a:cubicBezTo>
                  <a:lnTo>
                    <a:pt x="44565" y="28330"/>
                  </a:lnTo>
                  <a:cubicBezTo>
                    <a:pt x="44465" y="28697"/>
                    <a:pt x="44365" y="28931"/>
                    <a:pt x="44298" y="29198"/>
                  </a:cubicBezTo>
                  <a:cubicBezTo>
                    <a:pt x="44232" y="29464"/>
                    <a:pt x="44232" y="29731"/>
                    <a:pt x="44165" y="30065"/>
                  </a:cubicBezTo>
                  <a:cubicBezTo>
                    <a:pt x="44465" y="29731"/>
                    <a:pt x="44665" y="29031"/>
                    <a:pt x="44732" y="28297"/>
                  </a:cubicBezTo>
                  <a:cubicBezTo>
                    <a:pt x="45032" y="28230"/>
                    <a:pt x="45366" y="28130"/>
                    <a:pt x="45733" y="28063"/>
                  </a:cubicBezTo>
                  <a:close/>
                  <a:moveTo>
                    <a:pt x="43498" y="38805"/>
                  </a:moveTo>
                  <a:cubicBezTo>
                    <a:pt x="43531" y="38805"/>
                    <a:pt x="43565" y="38838"/>
                    <a:pt x="43565" y="38871"/>
                  </a:cubicBezTo>
                  <a:lnTo>
                    <a:pt x="43231" y="39071"/>
                  </a:lnTo>
                  <a:cubicBezTo>
                    <a:pt x="43331" y="38971"/>
                    <a:pt x="43431" y="38871"/>
                    <a:pt x="43498" y="38805"/>
                  </a:cubicBezTo>
                  <a:close/>
                  <a:moveTo>
                    <a:pt x="48921" y="27578"/>
                  </a:moveTo>
                  <a:cubicBezTo>
                    <a:pt x="48984" y="27578"/>
                    <a:pt x="49055" y="27594"/>
                    <a:pt x="49135" y="27630"/>
                  </a:cubicBezTo>
                  <a:cubicBezTo>
                    <a:pt x="48802" y="28397"/>
                    <a:pt x="48268" y="29031"/>
                    <a:pt x="48101" y="29865"/>
                  </a:cubicBezTo>
                  <a:cubicBezTo>
                    <a:pt x="48768" y="29298"/>
                    <a:pt x="49069" y="28497"/>
                    <a:pt x="49435" y="27663"/>
                  </a:cubicBezTo>
                  <a:cubicBezTo>
                    <a:pt x="49602" y="27730"/>
                    <a:pt x="49769" y="27763"/>
                    <a:pt x="50003" y="27863"/>
                  </a:cubicBezTo>
                  <a:cubicBezTo>
                    <a:pt x="49769" y="28497"/>
                    <a:pt x="49469" y="29031"/>
                    <a:pt x="49135" y="29565"/>
                  </a:cubicBezTo>
                  <a:cubicBezTo>
                    <a:pt x="48435" y="30765"/>
                    <a:pt x="47668" y="31966"/>
                    <a:pt x="47167" y="33267"/>
                  </a:cubicBezTo>
                  <a:cubicBezTo>
                    <a:pt x="46834" y="34135"/>
                    <a:pt x="46433" y="35002"/>
                    <a:pt x="46100" y="35869"/>
                  </a:cubicBezTo>
                  <a:cubicBezTo>
                    <a:pt x="45766" y="36736"/>
                    <a:pt x="45099" y="37237"/>
                    <a:pt x="44198" y="37704"/>
                  </a:cubicBezTo>
                  <a:cubicBezTo>
                    <a:pt x="44298" y="37370"/>
                    <a:pt x="44365" y="37137"/>
                    <a:pt x="44432" y="36937"/>
                  </a:cubicBezTo>
                  <a:cubicBezTo>
                    <a:pt x="44399" y="36903"/>
                    <a:pt x="44365" y="36903"/>
                    <a:pt x="44332" y="36870"/>
                  </a:cubicBezTo>
                  <a:cubicBezTo>
                    <a:pt x="44198" y="37103"/>
                    <a:pt x="44032" y="37303"/>
                    <a:pt x="43998" y="37537"/>
                  </a:cubicBezTo>
                  <a:cubicBezTo>
                    <a:pt x="43965" y="37904"/>
                    <a:pt x="43731" y="38071"/>
                    <a:pt x="43364" y="38237"/>
                  </a:cubicBezTo>
                  <a:cubicBezTo>
                    <a:pt x="43465" y="37937"/>
                    <a:pt x="43531" y="37704"/>
                    <a:pt x="43598" y="37437"/>
                  </a:cubicBezTo>
                  <a:cubicBezTo>
                    <a:pt x="43665" y="37203"/>
                    <a:pt x="43731" y="36970"/>
                    <a:pt x="43831" y="36736"/>
                  </a:cubicBezTo>
                  <a:cubicBezTo>
                    <a:pt x="44265" y="35736"/>
                    <a:pt x="44799" y="34835"/>
                    <a:pt x="45499" y="33968"/>
                  </a:cubicBezTo>
                  <a:cubicBezTo>
                    <a:pt x="45833" y="33567"/>
                    <a:pt x="46066" y="33100"/>
                    <a:pt x="46367" y="32667"/>
                  </a:cubicBezTo>
                  <a:cubicBezTo>
                    <a:pt x="46333" y="32633"/>
                    <a:pt x="46333" y="32633"/>
                    <a:pt x="46300" y="32600"/>
                  </a:cubicBezTo>
                  <a:cubicBezTo>
                    <a:pt x="46033" y="32934"/>
                    <a:pt x="45800" y="33334"/>
                    <a:pt x="45499" y="33634"/>
                  </a:cubicBezTo>
                  <a:cubicBezTo>
                    <a:pt x="44899" y="34268"/>
                    <a:pt x="44432" y="34968"/>
                    <a:pt x="44032" y="35736"/>
                  </a:cubicBezTo>
                  <a:cubicBezTo>
                    <a:pt x="43598" y="36503"/>
                    <a:pt x="43264" y="37303"/>
                    <a:pt x="42897" y="38104"/>
                  </a:cubicBezTo>
                  <a:cubicBezTo>
                    <a:pt x="42797" y="38271"/>
                    <a:pt x="42797" y="38471"/>
                    <a:pt x="42764" y="38738"/>
                  </a:cubicBezTo>
                  <a:cubicBezTo>
                    <a:pt x="42497" y="38905"/>
                    <a:pt x="42197" y="39138"/>
                    <a:pt x="41897" y="39372"/>
                  </a:cubicBezTo>
                  <a:cubicBezTo>
                    <a:pt x="41863" y="39338"/>
                    <a:pt x="41830" y="39338"/>
                    <a:pt x="41830" y="39305"/>
                  </a:cubicBezTo>
                  <a:cubicBezTo>
                    <a:pt x="41863" y="39238"/>
                    <a:pt x="41897" y="39138"/>
                    <a:pt x="41930" y="39071"/>
                  </a:cubicBezTo>
                  <a:cubicBezTo>
                    <a:pt x="42430" y="37971"/>
                    <a:pt x="42897" y="36903"/>
                    <a:pt x="43398" y="35802"/>
                  </a:cubicBezTo>
                  <a:cubicBezTo>
                    <a:pt x="43498" y="35602"/>
                    <a:pt x="43631" y="35402"/>
                    <a:pt x="43798" y="35235"/>
                  </a:cubicBezTo>
                  <a:cubicBezTo>
                    <a:pt x="45232" y="33634"/>
                    <a:pt x="46467" y="31900"/>
                    <a:pt x="47467" y="30032"/>
                  </a:cubicBezTo>
                  <a:cubicBezTo>
                    <a:pt x="47834" y="29331"/>
                    <a:pt x="48201" y="28597"/>
                    <a:pt x="48535" y="27897"/>
                  </a:cubicBezTo>
                  <a:cubicBezTo>
                    <a:pt x="48632" y="27701"/>
                    <a:pt x="48748" y="27578"/>
                    <a:pt x="48921" y="27578"/>
                  </a:cubicBezTo>
                  <a:close/>
                  <a:moveTo>
                    <a:pt x="43231" y="39071"/>
                  </a:moveTo>
                  <a:lnTo>
                    <a:pt x="43231" y="39071"/>
                  </a:lnTo>
                  <a:cubicBezTo>
                    <a:pt x="42897" y="39472"/>
                    <a:pt x="42531" y="39805"/>
                    <a:pt x="42030" y="39972"/>
                  </a:cubicBezTo>
                  <a:cubicBezTo>
                    <a:pt x="42430" y="39672"/>
                    <a:pt x="42831" y="39372"/>
                    <a:pt x="43231" y="39071"/>
                  </a:cubicBezTo>
                  <a:close/>
                  <a:moveTo>
                    <a:pt x="42030" y="39972"/>
                  </a:moveTo>
                  <a:lnTo>
                    <a:pt x="42030" y="39972"/>
                  </a:lnTo>
                  <a:cubicBezTo>
                    <a:pt x="41877" y="40218"/>
                    <a:pt x="41667" y="40379"/>
                    <a:pt x="41400" y="40455"/>
                  </a:cubicBezTo>
                  <a:lnTo>
                    <a:pt x="41400" y="40455"/>
                  </a:lnTo>
                  <a:cubicBezTo>
                    <a:pt x="41610" y="40299"/>
                    <a:pt x="41820" y="40122"/>
                    <a:pt x="42030" y="39972"/>
                  </a:cubicBezTo>
                  <a:close/>
                  <a:moveTo>
                    <a:pt x="41277" y="40525"/>
                  </a:moveTo>
                  <a:lnTo>
                    <a:pt x="41277" y="40525"/>
                  </a:lnTo>
                  <a:cubicBezTo>
                    <a:pt x="41194" y="40608"/>
                    <a:pt x="41112" y="40690"/>
                    <a:pt x="41029" y="40773"/>
                  </a:cubicBezTo>
                  <a:lnTo>
                    <a:pt x="40963" y="40673"/>
                  </a:lnTo>
                  <a:cubicBezTo>
                    <a:pt x="41074" y="40617"/>
                    <a:pt x="41185" y="40561"/>
                    <a:pt x="41277" y="40525"/>
                  </a:cubicBezTo>
                  <a:close/>
                  <a:moveTo>
                    <a:pt x="19581" y="31766"/>
                  </a:moveTo>
                  <a:cubicBezTo>
                    <a:pt x="20348" y="32066"/>
                    <a:pt x="21049" y="32300"/>
                    <a:pt x="21782" y="32567"/>
                  </a:cubicBezTo>
                  <a:cubicBezTo>
                    <a:pt x="22149" y="32734"/>
                    <a:pt x="22316" y="33067"/>
                    <a:pt x="22283" y="33501"/>
                  </a:cubicBezTo>
                  <a:cubicBezTo>
                    <a:pt x="22283" y="34034"/>
                    <a:pt x="22349" y="34568"/>
                    <a:pt x="22416" y="35102"/>
                  </a:cubicBezTo>
                  <a:cubicBezTo>
                    <a:pt x="22450" y="35569"/>
                    <a:pt x="22683" y="35869"/>
                    <a:pt x="23183" y="35936"/>
                  </a:cubicBezTo>
                  <a:cubicBezTo>
                    <a:pt x="23617" y="35969"/>
                    <a:pt x="23851" y="36203"/>
                    <a:pt x="24017" y="36636"/>
                  </a:cubicBezTo>
                  <a:lnTo>
                    <a:pt x="23617" y="36636"/>
                  </a:lnTo>
                  <a:cubicBezTo>
                    <a:pt x="23650" y="36970"/>
                    <a:pt x="23650" y="37337"/>
                    <a:pt x="23684" y="37770"/>
                  </a:cubicBezTo>
                  <a:cubicBezTo>
                    <a:pt x="23417" y="38071"/>
                    <a:pt x="23117" y="38404"/>
                    <a:pt x="22716" y="38838"/>
                  </a:cubicBezTo>
                  <a:cubicBezTo>
                    <a:pt x="22583" y="37637"/>
                    <a:pt x="22383" y="36570"/>
                    <a:pt x="21949" y="35569"/>
                  </a:cubicBezTo>
                  <a:lnTo>
                    <a:pt x="21949" y="35569"/>
                  </a:lnTo>
                  <a:cubicBezTo>
                    <a:pt x="22083" y="36736"/>
                    <a:pt x="22149" y="37937"/>
                    <a:pt x="22450" y="39071"/>
                  </a:cubicBezTo>
                  <a:cubicBezTo>
                    <a:pt x="22483" y="39105"/>
                    <a:pt x="22516" y="39105"/>
                    <a:pt x="22550" y="39105"/>
                  </a:cubicBezTo>
                  <a:cubicBezTo>
                    <a:pt x="22416" y="39305"/>
                    <a:pt x="22249" y="39505"/>
                    <a:pt x="22083" y="39772"/>
                  </a:cubicBezTo>
                  <a:cubicBezTo>
                    <a:pt x="21882" y="39338"/>
                    <a:pt x="22016" y="38905"/>
                    <a:pt x="21816" y="38571"/>
                  </a:cubicBezTo>
                  <a:cubicBezTo>
                    <a:pt x="21549" y="38938"/>
                    <a:pt x="21549" y="39572"/>
                    <a:pt x="21816" y="40172"/>
                  </a:cubicBezTo>
                  <a:cubicBezTo>
                    <a:pt x="21649" y="40472"/>
                    <a:pt x="21482" y="40773"/>
                    <a:pt x="21215" y="41173"/>
                  </a:cubicBezTo>
                  <a:cubicBezTo>
                    <a:pt x="21049" y="40639"/>
                    <a:pt x="20882" y="40239"/>
                    <a:pt x="21015" y="39739"/>
                  </a:cubicBezTo>
                  <a:cubicBezTo>
                    <a:pt x="21115" y="39338"/>
                    <a:pt x="21149" y="38905"/>
                    <a:pt x="21215" y="38504"/>
                  </a:cubicBezTo>
                  <a:cubicBezTo>
                    <a:pt x="21282" y="37971"/>
                    <a:pt x="21249" y="37470"/>
                    <a:pt x="21082" y="36937"/>
                  </a:cubicBezTo>
                  <a:cubicBezTo>
                    <a:pt x="20682" y="35669"/>
                    <a:pt x="20281" y="34401"/>
                    <a:pt x="19881" y="33100"/>
                  </a:cubicBezTo>
                  <a:cubicBezTo>
                    <a:pt x="19748" y="32700"/>
                    <a:pt x="19681" y="32266"/>
                    <a:pt x="19581" y="31766"/>
                  </a:cubicBezTo>
                  <a:close/>
                  <a:moveTo>
                    <a:pt x="42130" y="29931"/>
                  </a:moveTo>
                  <a:cubicBezTo>
                    <a:pt x="41997" y="30365"/>
                    <a:pt x="41930" y="30765"/>
                    <a:pt x="41797" y="31099"/>
                  </a:cubicBezTo>
                  <a:cubicBezTo>
                    <a:pt x="41396" y="32200"/>
                    <a:pt x="41330" y="33334"/>
                    <a:pt x="41396" y="34501"/>
                  </a:cubicBezTo>
                  <a:cubicBezTo>
                    <a:pt x="41463" y="35536"/>
                    <a:pt x="41597" y="36570"/>
                    <a:pt x="41863" y="37570"/>
                  </a:cubicBezTo>
                  <a:cubicBezTo>
                    <a:pt x="41963" y="38004"/>
                    <a:pt x="41930" y="38404"/>
                    <a:pt x="41697" y="38771"/>
                  </a:cubicBezTo>
                  <a:cubicBezTo>
                    <a:pt x="41163" y="39605"/>
                    <a:pt x="40663" y="40439"/>
                    <a:pt x="39862" y="41006"/>
                  </a:cubicBezTo>
                  <a:cubicBezTo>
                    <a:pt x="39795" y="41073"/>
                    <a:pt x="39729" y="41106"/>
                    <a:pt x="39628" y="41173"/>
                  </a:cubicBezTo>
                  <a:cubicBezTo>
                    <a:pt x="39729" y="40806"/>
                    <a:pt x="39795" y="40506"/>
                    <a:pt x="39862" y="40206"/>
                  </a:cubicBezTo>
                  <a:cubicBezTo>
                    <a:pt x="39889" y="40199"/>
                    <a:pt x="39918" y="40198"/>
                    <a:pt x="39948" y="40198"/>
                  </a:cubicBezTo>
                  <a:cubicBezTo>
                    <a:pt x="39968" y="40198"/>
                    <a:pt x="39989" y="40198"/>
                    <a:pt x="40009" y="40198"/>
                  </a:cubicBezTo>
                  <a:cubicBezTo>
                    <a:pt x="40110" y="40198"/>
                    <a:pt x="40207" y="40183"/>
                    <a:pt x="40229" y="40005"/>
                  </a:cubicBezTo>
                  <a:cubicBezTo>
                    <a:pt x="40329" y="39005"/>
                    <a:pt x="40362" y="38004"/>
                    <a:pt x="40262" y="37037"/>
                  </a:cubicBezTo>
                  <a:cubicBezTo>
                    <a:pt x="40229" y="36970"/>
                    <a:pt x="40196" y="36903"/>
                    <a:pt x="40162" y="36836"/>
                  </a:cubicBezTo>
                  <a:cubicBezTo>
                    <a:pt x="39895" y="36903"/>
                    <a:pt x="39929" y="37103"/>
                    <a:pt x="39929" y="37270"/>
                  </a:cubicBezTo>
                  <a:cubicBezTo>
                    <a:pt x="39862" y="37871"/>
                    <a:pt x="39829" y="38471"/>
                    <a:pt x="39729" y="39105"/>
                  </a:cubicBezTo>
                  <a:cubicBezTo>
                    <a:pt x="39662" y="38871"/>
                    <a:pt x="39628" y="38671"/>
                    <a:pt x="39562" y="38438"/>
                  </a:cubicBezTo>
                  <a:cubicBezTo>
                    <a:pt x="39462" y="37837"/>
                    <a:pt x="39462" y="37237"/>
                    <a:pt x="39562" y="36636"/>
                  </a:cubicBezTo>
                  <a:cubicBezTo>
                    <a:pt x="39628" y="36236"/>
                    <a:pt x="39628" y="35836"/>
                    <a:pt x="39628" y="35435"/>
                  </a:cubicBezTo>
                  <a:cubicBezTo>
                    <a:pt x="39628" y="35202"/>
                    <a:pt x="39595" y="34935"/>
                    <a:pt x="39795" y="34768"/>
                  </a:cubicBezTo>
                  <a:cubicBezTo>
                    <a:pt x="40029" y="34501"/>
                    <a:pt x="40029" y="34235"/>
                    <a:pt x="39962" y="33934"/>
                  </a:cubicBezTo>
                  <a:cubicBezTo>
                    <a:pt x="39929" y="33734"/>
                    <a:pt x="39895" y="33534"/>
                    <a:pt x="39862" y="33301"/>
                  </a:cubicBezTo>
                  <a:cubicBezTo>
                    <a:pt x="39829" y="33401"/>
                    <a:pt x="39829" y="33467"/>
                    <a:pt x="39829" y="33534"/>
                  </a:cubicBezTo>
                  <a:cubicBezTo>
                    <a:pt x="39729" y="33401"/>
                    <a:pt x="39595" y="33301"/>
                    <a:pt x="39462" y="33134"/>
                  </a:cubicBezTo>
                  <a:cubicBezTo>
                    <a:pt x="39729" y="32367"/>
                    <a:pt x="39995" y="31499"/>
                    <a:pt x="40796" y="30932"/>
                  </a:cubicBezTo>
                  <a:lnTo>
                    <a:pt x="40796" y="30932"/>
                  </a:lnTo>
                  <a:cubicBezTo>
                    <a:pt x="40529" y="32100"/>
                    <a:pt x="40429" y="33267"/>
                    <a:pt x="40529" y="34501"/>
                  </a:cubicBezTo>
                  <a:cubicBezTo>
                    <a:pt x="40763" y="34335"/>
                    <a:pt x="40696" y="34135"/>
                    <a:pt x="40729" y="33934"/>
                  </a:cubicBezTo>
                  <a:cubicBezTo>
                    <a:pt x="40829" y="33000"/>
                    <a:pt x="40929" y="32066"/>
                    <a:pt x="41029" y="31132"/>
                  </a:cubicBezTo>
                  <a:cubicBezTo>
                    <a:pt x="41063" y="30832"/>
                    <a:pt x="41163" y="30599"/>
                    <a:pt x="41463" y="30465"/>
                  </a:cubicBezTo>
                  <a:cubicBezTo>
                    <a:pt x="41663" y="30365"/>
                    <a:pt x="41830" y="30165"/>
                    <a:pt x="42130" y="29931"/>
                  </a:cubicBezTo>
                  <a:close/>
                  <a:moveTo>
                    <a:pt x="16346" y="30654"/>
                  </a:moveTo>
                  <a:cubicBezTo>
                    <a:pt x="16410" y="30654"/>
                    <a:pt x="16476" y="30658"/>
                    <a:pt x="16545" y="30665"/>
                  </a:cubicBezTo>
                  <a:cubicBezTo>
                    <a:pt x="17012" y="30699"/>
                    <a:pt x="17479" y="30765"/>
                    <a:pt x="17946" y="30966"/>
                  </a:cubicBezTo>
                  <a:cubicBezTo>
                    <a:pt x="18030" y="31016"/>
                    <a:pt x="18121" y="31024"/>
                    <a:pt x="18217" y="31024"/>
                  </a:cubicBezTo>
                  <a:cubicBezTo>
                    <a:pt x="18265" y="31024"/>
                    <a:pt x="18314" y="31022"/>
                    <a:pt x="18364" y="31022"/>
                  </a:cubicBezTo>
                  <a:cubicBezTo>
                    <a:pt x="18413" y="31022"/>
                    <a:pt x="18463" y="31024"/>
                    <a:pt x="18513" y="31032"/>
                  </a:cubicBezTo>
                  <a:cubicBezTo>
                    <a:pt x="18714" y="31099"/>
                    <a:pt x="18914" y="31132"/>
                    <a:pt x="19114" y="31232"/>
                  </a:cubicBezTo>
                  <a:cubicBezTo>
                    <a:pt x="19314" y="31332"/>
                    <a:pt x="19247" y="31533"/>
                    <a:pt x="19281" y="31766"/>
                  </a:cubicBezTo>
                  <a:cubicBezTo>
                    <a:pt x="19281" y="32133"/>
                    <a:pt x="19381" y="32533"/>
                    <a:pt x="19514" y="32934"/>
                  </a:cubicBezTo>
                  <a:cubicBezTo>
                    <a:pt x="19881" y="34168"/>
                    <a:pt x="20248" y="35369"/>
                    <a:pt x="20615" y="36603"/>
                  </a:cubicBezTo>
                  <a:cubicBezTo>
                    <a:pt x="20815" y="37203"/>
                    <a:pt x="20915" y="37837"/>
                    <a:pt x="20815" y="38471"/>
                  </a:cubicBezTo>
                  <a:cubicBezTo>
                    <a:pt x="20815" y="38604"/>
                    <a:pt x="20782" y="38738"/>
                    <a:pt x="20715" y="38938"/>
                  </a:cubicBezTo>
                  <a:cubicBezTo>
                    <a:pt x="20615" y="38471"/>
                    <a:pt x="20548" y="38104"/>
                    <a:pt x="20481" y="37737"/>
                  </a:cubicBezTo>
                  <a:cubicBezTo>
                    <a:pt x="20281" y="36803"/>
                    <a:pt x="19814" y="35969"/>
                    <a:pt x="19314" y="35169"/>
                  </a:cubicBezTo>
                  <a:cubicBezTo>
                    <a:pt x="18714" y="34268"/>
                    <a:pt x="18113" y="33367"/>
                    <a:pt x="17446" y="32500"/>
                  </a:cubicBezTo>
                  <a:lnTo>
                    <a:pt x="17446" y="32500"/>
                  </a:lnTo>
                  <a:cubicBezTo>
                    <a:pt x="17479" y="32567"/>
                    <a:pt x="17513" y="32700"/>
                    <a:pt x="17546" y="32767"/>
                  </a:cubicBezTo>
                  <a:cubicBezTo>
                    <a:pt x="18046" y="33634"/>
                    <a:pt x="18547" y="34535"/>
                    <a:pt x="19114" y="35402"/>
                  </a:cubicBezTo>
                  <a:cubicBezTo>
                    <a:pt x="19748" y="36436"/>
                    <a:pt x="20181" y="37537"/>
                    <a:pt x="20315" y="38738"/>
                  </a:cubicBezTo>
                  <a:cubicBezTo>
                    <a:pt x="20348" y="39305"/>
                    <a:pt x="20481" y="39872"/>
                    <a:pt x="20548" y="40439"/>
                  </a:cubicBezTo>
                  <a:cubicBezTo>
                    <a:pt x="20115" y="40005"/>
                    <a:pt x="19914" y="39505"/>
                    <a:pt x="19748" y="38971"/>
                  </a:cubicBezTo>
                  <a:cubicBezTo>
                    <a:pt x="19481" y="38071"/>
                    <a:pt x="19214" y="37170"/>
                    <a:pt x="18847" y="36303"/>
                  </a:cubicBezTo>
                  <a:cubicBezTo>
                    <a:pt x="18447" y="35469"/>
                    <a:pt x="17946" y="34702"/>
                    <a:pt x="17446" y="33934"/>
                  </a:cubicBezTo>
                  <a:cubicBezTo>
                    <a:pt x="17313" y="33701"/>
                    <a:pt x="17079" y="33501"/>
                    <a:pt x="16912" y="33301"/>
                  </a:cubicBezTo>
                  <a:cubicBezTo>
                    <a:pt x="16879" y="33334"/>
                    <a:pt x="16846" y="33367"/>
                    <a:pt x="16812" y="33367"/>
                  </a:cubicBezTo>
                  <a:cubicBezTo>
                    <a:pt x="16846" y="33467"/>
                    <a:pt x="16879" y="33534"/>
                    <a:pt x="16946" y="33601"/>
                  </a:cubicBezTo>
                  <a:cubicBezTo>
                    <a:pt x="17313" y="34201"/>
                    <a:pt x="17679" y="34768"/>
                    <a:pt x="18046" y="35369"/>
                  </a:cubicBezTo>
                  <a:cubicBezTo>
                    <a:pt x="18680" y="36470"/>
                    <a:pt x="19047" y="37670"/>
                    <a:pt x="19381" y="38871"/>
                  </a:cubicBezTo>
                  <a:cubicBezTo>
                    <a:pt x="19614" y="39739"/>
                    <a:pt x="19948" y="40539"/>
                    <a:pt x="20682" y="41106"/>
                  </a:cubicBezTo>
                  <a:cubicBezTo>
                    <a:pt x="20748" y="41140"/>
                    <a:pt x="20782" y="41273"/>
                    <a:pt x="20848" y="41473"/>
                  </a:cubicBezTo>
                  <a:cubicBezTo>
                    <a:pt x="19948" y="41173"/>
                    <a:pt x="19381" y="40639"/>
                    <a:pt x="18980" y="39939"/>
                  </a:cubicBezTo>
                  <a:cubicBezTo>
                    <a:pt x="18580" y="39138"/>
                    <a:pt x="18280" y="38304"/>
                    <a:pt x="18113" y="37437"/>
                  </a:cubicBezTo>
                  <a:cubicBezTo>
                    <a:pt x="18013" y="36970"/>
                    <a:pt x="17846" y="36536"/>
                    <a:pt x="17646" y="36103"/>
                  </a:cubicBezTo>
                  <a:cubicBezTo>
                    <a:pt x="17446" y="35669"/>
                    <a:pt x="17079" y="35435"/>
                    <a:pt x="16579" y="35335"/>
                  </a:cubicBezTo>
                  <a:cubicBezTo>
                    <a:pt x="16045" y="35235"/>
                    <a:pt x="15878" y="35069"/>
                    <a:pt x="15878" y="34535"/>
                  </a:cubicBezTo>
                  <a:cubicBezTo>
                    <a:pt x="15878" y="33901"/>
                    <a:pt x="15678" y="33367"/>
                    <a:pt x="15211" y="32934"/>
                  </a:cubicBezTo>
                  <a:cubicBezTo>
                    <a:pt x="15178" y="32900"/>
                    <a:pt x="15144" y="32834"/>
                    <a:pt x="15111" y="32800"/>
                  </a:cubicBezTo>
                  <a:cubicBezTo>
                    <a:pt x="14511" y="32133"/>
                    <a:pt x="14544" y="31799"/>
                    <a:pt x="15178" y="31199"/>
                  </a:cubicBezTo>
                  <a:cubicBezTo>
                    <a:pt x="15502" y="30874"/>
                    <a:pt x="15853" y="30654"/>
                    <a:pt x="16346" y="30654"/>
                  </a:cubicBezTo>
                  <a:close/>
                  <a:moveTo>
                    <a:pt x="37660" y="38638"/>
                  </a:moveTo>
                  <a:cubicBezTo>
                    <a:pt x="37961" y="39605"/>
                    <a:pt x="38227" y="40506"/>
                    <a:pt x="38528" y="41506"/>
                  </a:cubicBezTo>
                  <a:cubicBezTo>
                    <a:pt x="37861" y="41039"/>
                    <a:pt x="37360" y="40506"/>
                    <a:pt x="37127" y="39805"/>
                  </a:cubicBezTo>
                  <a:cubicBezTo>
                    <a:pt x="36960" y="39372"/>
                    <a:pt x="36993" y="39238"/>
                    <a:pt x="37394" y="38905"/>
                  </a:cubicBezTo>
                  <a:cubicBezTo>
                    <a:pt x="37460" y="38838"/>
                    <a:pt x="37560" y="38771"/>
                    <a:pt x="37660" y="38638"/>
                  </a:cubicBezTo>
                  <a:close/>
                  <a:moveTo>
                    <a:pt x="39295" y="35335"/>
                  </a:moveTo>
                  <a:cubicBezTo>
                    <a:pt x="39362" y="35836"/>
                    <a:pt x="39362" y="36269"/>
                    <a:pt x="39295" y="36670"/>
                  </a:cubicBezTo>
                  <a:cubicBezTo>
                    <a:pt x="39095" y="37504"/>
                    <a:pt x="39128" y="38304"/>
                    <a:pt x="39262" y="39138"/>
                  </a:cubicBezTo>
                  <a:cubicBezTo>
                    <a:pt x="39362" y="39705"/>
                    <a:pt x="39495" y="40306"/>
                    <a:pt x="39295" y="40873"/>
                  </a:cubicBezTo>
                  <a:cubicBezTo>
                    <a:pt x="39262" y="40973"/>
                    <a:pt x="39262" y="41073"/>
                    <a:pt x="39295" y="41173"/>
                  </a:cubicBezTo>
                  <a:cubicBezTo>
                    <a:pt x="39362" y="41473"/>
                    <a:pt x="39195" y="41607"/>
                    <a:pt x="38928" y="41673"/>
                  </a:cubicBezTo>
                  <a:cubicBezTo>
                    <a:pt x="38895" y="40673"/>
                    <a:pt x="38528" y="39805"/>
                    <a:pt x="38227" y="38871"/>
                  </a:cubicBezTo>
                  <a:cubicBezTo>
                    <a:pt x="38127" y="38604"/>
                    <a:pt x="37994" y="38338"/>
                    <a:pt x="38294" y="38071"/>
                  </a:cubicBezTo>
                  <a:cubicBezTo>
                    <a:pt x="38361" y="38004"/>
                    <a:pt x="38361" y="37837"/>
                    <a:pt x="38328" y="37704"/>
                  </a:cubicBezTo>
                  <a:cubicBezTo>
                    <a:pt x="38294" y="37570"/>
                    <a:pt x="38194" y="37470"/>
                    <a:pt x="38127" y="37370"/>
                  </a:cubicBezTo>
                  <a:cubicBezTo>
                    <a:pt x="38494" y="37003"/>
                    <a:pt x="38494" y="37003"/>
                    <a:pt x="38394" y="36536"/>
                  </a:cubicBezTo>
                  <a:cubicBezTo>
                    <a:pt x="38361" y="36303"/>
                    <a:pt x="38394" y="36103"/>
                    <a:pt x="38561" y="35936"/>
                  </a:cubicBezTo>
                  <a:cubicBezTo>
                    <a:pt x="38728" y="35802"/>
                    <a:pt x="38861" y="35669"/>
                    <a:pt x="39028" y="35536"/>
                  </a:cubicBezTo>
                  <a:cubicBezTo>
                    <a:pt x="39095" y="35469"/>
                    <a:pt x="39161" y="35435"/>
                    <a:pt x="39295" y="35335"/>
                  </a:cubicBezTo>
                  <a:close/>
                  <a:moveTo>
                    <a:pt x="47671" y="41180"/>
                  </a:moveTo>
                  <a:cubicBezTo>
                    <a:pt x="47787" y="41180"/>
                    <a:pt x="47917" y="41216"/>
                    <a:pt x="48068" y="41306"/>
                  </a:cubicBezTo>
                  <a:cubicBezTo>
                    <a:pt x="47501" y="41673"/>
                    <a:pt x="46967" y="42040"/>
                    <a:pt x="46400" y="42440"/>
                  </a:cubicBezTo>
                  <a:cubicBezTo>
                    <a:pt x="46333" y="42140"/>
                    <a:pt x="46367" y="41940"/>
                    <a:pt x="46633" y="41773"/>
                  </a:cubicBezTo>
                  <a:cubicBezTo>
                    <a:pt x="46867" y="41640"/>
                    <a:pt x="47067" y="41473"/>
                    <a:pt x="47301" y="41306"/>
                  </a:cubicBezTo>
                  <a:cubicBezTo>
                    <a:pt x="47410" y="41233"/>
                    <a:pt x="47530" y="41180"/>
                    <a:pt x="47671" y="41180"/>
                  </a:cubicBezTo>
                  <a:close/>
                  <a:moveTo>
                    <a:pt x="29297" y="35123"/>
                  </a:moveTo>
                  <a:cubicBezTo>
                    <a:pt x="29696" y="35123"/>
                    <a:pt x="30076" y="35205"/>
                    <a:pt x="30288" y="35602"/>
                  </a:cubicBezTo>
                  <a:cubicBezTo>
                    <a:pt x="30622" y="36169"/>
                    <a:pt x="30789" y="36770"/>
                    <a:pt x="30322" y="37404"/>
                  </a:cubicBezTo>
                  <a:cubicBezTo>
                    <a:pt x="30055" y="37770"/>
                    <a:pt x="29755" y="38104"/>
                    <a:pt x="29521" y="38471"/>
                  </a:cubicBezTo>
                  <a:cubicBezTo>
                    <a:pt x="29021" y="39171"/>
                    <a:pt x="29054" y="39472"/>
                    <a:pt x="29755" y="39972"/>
                  </a:cubicBezTo>
                  <a:cubicBezTo>
                    <a:pt x="29755" y="40005"/>
                    <a:pt x="29788" y="40039"/>
                    <a:pt x="29788" y="40039"/>
                  </a:cubicBezTo>
                  <a:cubicBezTo>
                    <a:pt x="29488" y="40606"/>
                    <a:pt x="29488" y="40606"/>
                    <a:pt x="29821" y="41039"/>
                  </a:cubicBezTo>
                  <a:cubicBezTo>
                    <a:pt x="29688" y="41140"/>
                    <a:pt x="29588" y="41240"/>
                    <a:pt x="29488" y="41340"/>
                  </a:cubicBezTo>
                  <a:cubicBezTo>
                    <a:pt x="29154" y="41640"/>
                    <a:pt x="29121" y="41873"/>
                    <a:pt x="29421" y="42207"/>
                  </a:cubicBezTo>
                  <a:cubicBezTo>
                    <a:pt x="29588" y="42440"/>
                    <a:pt x="29788" y="42607"/>
                    <a:pt x="29988" y="42774"/>
                  </a:cubicBezTo>
                  <a:cubicBezTo>
                    <a:pt x="30322" y="43074"/>
                    <a:pt x="30322" y="43274"/>
                    <a:pt x="29988" y="43608"/>
                  </a:cubicBezTo>
                  <a:cubicBezTo>
                    <a:pt x="29682" y="43914"/>
                    <a:pt x="29348" y="44035"/>
                    <a:pt x="28999" y="44035"/>
                  </a:cubicBezTo>
                  <a:cubicBezTo>
                    <a:pt x="28702" y="44035"/>
                    <a:pt x="28394" y="43946"/>
                    <a:pt x="28087" y="43808"/>
                  </a:cubicBezTo>
                  <a:cubicBezTo>
                    <a:pt x="27520" y="43541"/>
                    <a:pt x="26986" y="43241"/>
                    <a:pt x="26452" y="42941"/>
                  </a:cubicBezTo>
                  <a:cubicBezTo>
                    <a:pt x="25985" y="42674"/>
                    <a:pt x="25518" y="42374"/>
                    <a:pt x="25018" y="42174"/>
                  </a:cubicBezTo>
                  <a:cubicBezTo>
                    <a:pt x="24691" y="42018"/>
                    <a:pt x="24356" y="41935"/>
                    <a:pt x="24024" y="41935"/>
                  </a:cubicBezTo>
                  <a:cubicBezTo>
                    <a:pt x="23646" y="41935"/>
                    <a:pt x="23272" y="42043"/>
                    <a:pt x="22917" y="42274"/>
                  </a:cubicBezTo>
                  <a:cubicBezTo>
                    <a:pt x="22650" y="42440"/>
                    <a:pt x="22383" y="42607"/>
                    <a:pt x="22083" y="42774"/>
                  </a:cubicBezTo>
                  <a:cubicBezTo>
                    <a:pt x="22083" y="42507"/>
                    <a:pt x="22183" y="42307"/>
                    <a:pt x="22349" y="42174"/>
                  </a:cubicBezTo>
                  <a:cubicBezTo>
                    <a:pt x="22750" y="41907"/>
                    <a:pt x="23150" y="41673"/>
                    <a:pt x="23517" y="41406"/>
                  </a:cubicBezTo>
                  <a:cubicBezTo>
                    <a:pt x="23684" y="41306"/>
                    <a:pt x="23851" y="41206"/>
                    <a:pt x="24117" y="41073"/>
                  </a:cubicBezTo>
                  <a:cubicBezTo>
                    <a:pt x="23995" y="41022"/>
                    <a:pt x="23888" y="41002"/>
                    <a:pt x="23793" y="41002"/>
                  </a:cubicBezTo>
                  <a:cubicBezTo>
                    <a:pt x="23577" y="41002"/>
                    <a:pt x="23422" y="41103"/>
                    <a:pt x="23283" y="41173"/>
                  </a:cubicBezTo>
                  <a:cubicBezTo>
                    <a:pt x="23050" y="41273"/>
                    <a:pt x="22850" y="41406"/>
                    <a:pt x="22583" y="41540"/>
                  </a:cubicBezTo>
                  <a:cubicBezTo>
                    <a:pt x="22583" y="41440"/>
                    <a:pt x="22583" y="41406"/>
                    <a:pt x="22583" y="41373"/>
                  </a:cubicBezTo>
                  <a:cubicBezTo>
                    <a:pt x="23050" y="40406"/>
                    <a:pt x="23484" y="39405"/>
                    <a:pt x="24184" y="38571"/>
                  </a:cubicBezTo>
                  <a:cubicBezTo>
                    <a:pt x="24584" y="38037"/>
                    <a:pt x="25018" y="37570"/>
                    <a:pt x="25585" y="37237"/>
                  </a:cubicBezTo>
                  <a:cubicBezTo>
                    <a:pt x="26085" y="36937"/>
                    <a:pt x="26519" y="36503"/>
                    <a:pt x="27019" y="36169"/>
                  </a:cubicBezTo>
                  <a:cubicBezTo>
                    <a:pt x="27486" y="35869"/>
                    <a:pt x="27987" y="35569"/>
                    <a:pt x="28487" y="35302"/>
                  </a:cubicBezTo>
                  <a:cubicBezTo>
                    <a:pt x="28621" y="35202"/>
                    <a:pt x="28821" y="35135"/>
                    <a:pt x="28988" y="35135"/>
                  </a:cubicBezTo>
                  <a:cubicBezTo>
                    <a:pt x="29090" y="35128"/>
                    <a:pt x="29194" y="35123"/>
                    <a:pt x="29297" y="35123"/>
                  </a:cubicBezTo>
                  <a:close/>
                  <a:moveTo>
                    <a:pt x="48599" y="41381"/>
                  </a:moveTo>
                  <a:cubicBezTo>
                    <a:pt x="48807" y="41381"/>
                    <a:pt x="48987" y="41544"/>
                    <a:pt x="49202" y="41640"/>
                  </a:cubicBezTo>
                  <a:cubicBezTo>
                    <a:pt x="48935" y="41940"/>
                    <a:pt x="48501" y="42007"/>
                    <a:pt x="48335" y="42507"/>
                  </a:cubicBezTo>
                  <a:cubicBezTo>
                    <a:pt x="48928" y="42249"/>
                    <a:pt x="49421" y="41812"/>
                    <a:pt x="50031" y="41812"/>
                  </a:cubicBezTo>
                  <a:cubicBezTo>
                    <a:pt x="50210" y="41812"/>
                    <a:pt x="50399" y="41849"/>
                    <a:pt x="50603" y="41940"/>
                  </a:cubicBezTo>
                  <a:cubicBezTo>
                    <a:pt x="49102" y="42440"/>
                    <a:pt x="47868" y="43308"/>
                    <a:pt x="46567" y="44242"/>
                  </a:cubicBezTo>
                  <a:cubicBezTo>
                    <a:pt x="46500" y="44008"/>
                    <a:pt x="46467" y="43841"/>
                    <a:pt x="46400" y="43608"/>
                  </a:cubicBezTo>
                  <a:cubicBezTo>
                    <a:pt x="46700" y="43408"/>
                    <a:pt x="46967" y="43208"/>
                    <a:pt x="47334" y="42941"/>
                  </a:cubicBezTo>
                  <a:cubicBezTo>
                    <a:pt x="47292" y="42935"/>
                    <a:pt x="47252" y="42932"/>
                    <a:pt x="47215" y="42932"/>
                  </a:cubicBezTo>
                  <a:cubicBezTo>
                    <a:pt x="46836" y="42932"/>
                    <a:pt x="46673" y="43214"/>
                    <a:pt x="46400" y="43274"/>
                  </a:cubicBezTo>
                  <a:cubicBezTo>
                    <a:pt x="46233" y="42974"/>
                    <a:pt x="46233" y="42874"/>
                    <a:pt x="46500" y="42707"/>
                  </a:cubicBezTo>
                  <a:cubicBezTo>
                    <a:pt x="47100" y="42307"/>
                    <a:pt x="47701" y="41907"/>
                    <a:pt x="48335" y="41473"/>
                  </a:cubicBezTo>
                  <a:cubicBezTo>
                    <a:pt x="48430" y="41407"/>
                    <a:pt x="48516" y="41381"/>
                    <a:pt x="48599" y="41381"/>
                  </a:cubicBezTo>
                  <a:close/>
                  <a:moveTo>
                    <a:pt x="30455" y="43875"/>
                  </a:moveTo>
                  <a:cubicBezTo>
                    <a:pt x="30755" y="44042"/>
                    <a:pt x="30889" y="44275"/>
                    <a:pt x="30889" y="44542"/>
                  </a:cubicBezTo>
                  <a:cubicBezTo>
                    <a:pt x="30522" y="44442"/>
                    <a:pt x="30155" y="44342"/>
                    <a:pt x="29755" y="44242"/>
                  </a:cubicBezTo>
                  <a:cubicBezTo>
                    <a:pt x="29955" y="44142"/>
                    <a:pt x="30188" y="44008"/>
                    <a:pt x="30455" y="43875"/>
                  </a:cubicBezTo>
                  <a:close/>
                  <a:moveTo>
                    <a:pt x="20176" y="41993"/>
                  </a:moveTo>
                  <a:cubicBezTo>
                    <a:pt x="20371" y="41993"/>
                    <a:pt x="20567" y="42008"/>
                    <a:pt x="20748" y="42040"/>
                  </a:cubicBezTo>
                  <a:cubicBezTo>
                    <a:pt x="20481" y="42941"/>
                    <a:pt x="20181" y="43841"/>
                    <a:pt x="19914" y="44742"/>
                  </a:cubicBezTo>
                  <a:cubicBezTo>
                    <a:pt x="19281" y="44142"/>
                    <a:pt x="18880" y="42874"/>
                    <a:pt x="19080" y="42174"/>
                  </a:cubicBezTo>
                  <a:cubicBezTo>
                    <a:pt x="19352" y="42060"/>
                    <a:pt x="19763" y="41993"/>
                    <a:pt x="20176" y="41993"/>
                  </a:cubicBezTo>
                  <a:close/>
                  <a:moveTo>
                    <a:pt x="25051" y="42774"/>
                  </a:moveTo>
                  <a:lnTo>
                    <a:pt x="25051" y="42774"/>
                  </a:lnTo>
                  <a:cubicBezTo>
                    <a:pt x="25318" y="42941"/>
                    <a:pt x="25585" y="43108"/>
                    <a:pt x="25885" y="43241"/>
                  </a:cubicBezTo>
                  <a:cubicBezTo>
                    <a:pt x="26386" y="43541"/>
                    <a:pt x="26886" y="43875"/>
                    <a:pt x="27453" y="44108"/>
                  </a:cubicBezTo>
                  <a:cubicBezTo>
                    <a:pt x="27953" y="44308"/>
                    <a:pt x="28521" y="44375"/>
                    <a:pt x="29054" y="44509"/>
                  </a:cubicBezTo>
                  <a:cubicBezTo>
                    <a:pt x="28665" y="44718"/>
                    <a:pt x="28275" y="44847"/>
                    <a:pt x="27862" y="44847"/>
                  </a:cubicBezTo>
                  <a:cubicBezTo>
                    <a:pt x="27815" y="44847"/>
                    <a:pt x="27768" y="44846"/>
                    <a:pt x="27720" y="44842"/>
                  </a:cubicBezTo>
                  <a:cubicBezTo>
                    <a:pt x="27553" y="44842"/>
                    <a:pt x="27353" y="44775"/>
                    <a:pt x="27186" y="44709"/>
                  </a:cubicBezTo>
                  <a:cubicBezTo>
                    <a:pt x="26819" y="44475"/>
                    <a:pt x="26419" y="44308"/>
                    <a:pt x="25985" y="44208"/>
                  </a:cubicBezTo>
                  <a:cubicBezTo>
                    <a:pt x="25285" y="44042"/>
                    <a:pt x="24951" y="43541"/>
                    <a:pt x="25051" y="42774"/>
                  </a:cubicBezTo>
                  <a:close/>
                  <a:moveTo>
                    <a:pt x="24351" y="42507"/>
                  </a:moveTo>
                  <a:lnTo>
                    <a:pt x="24351" y="42507"/>
                  </a:lnTo>
                  <a:cubicBezTo>
                    <a:pt x="24551" y="42574"/>
                    <a:pt x="24651" y="42607"/>
                    <a:pt x="24818" y="42641"/>
                  </a:cubicBezTo>
                  <a:cubicBezTo>
                    <a:pt x="24518" y="43374"/>
                    <a:pt x="24651" y="43975"/>
                    <a:pt x="25352" y="44442"/>
                  </a:cubicBezTo>
                  <a:cubicBezTo>
                    <a:pt x="25118" y="44742"/>
                    <a:pt x="24885" y="45042"/>
                    <a:pt x="24618" y="45409"/>
                  </a:cubicBezTo>
                  <a:cubicBezTo>
                    <a:pt x="24518" y="44409"/>
                    <a:pt x="24451" y="43508"/>
                    <a:pt x="24351" y="42507"/>
                  </a:cubicBezTo>
                  <a:close/>
                  <a:moveTo>
                    <a:pt x="35592" y="32200"/>
                  </a:moveTo>
                  <a:cubicBezTo>
                    <a:pt x="35792" y="32533"/>
                    <a:pt x="35959" y="32800"/>
                    <a:pt x="36159" y="33134"/>
                  </a:cubicBezTo>
                  <a:cubicBezTo>
                    <a:pt x="35826" y="34034"/>
                    <a:pt x="35726" y="35002"/>
                    <a:pt x="35926" y="36003"/>
                  </a:cubicBezTo>
                  <a:cubicBezTo>
                    <a:pt x="35959" y="36003"/>
                    <a:pt x="35993" y="36003"/>
                    <a:pt x="36026" y="36036"/>
                  </a:cubicBezTo>
                  <a:cubicBezTo>
                    <a:pt x="36059" y="35936"/>
                    <a:pt x="36093" y="35836"/>
                    <a:pt x="36093" y="35736"/>
                  </a:cubicBezTo>
                  <a:cubicBezTo>
                    <a:pt x="36126" y="35135"/>
                    <a:pt x="36159" y="34501"/>
                    <a:pt x="36193" y="33868"/>
                  </a:cubicBezTo>
                  <a:cubicBezTo>
                    <a:pt x="36226" y="33634"/>
                    <a:pt x="36259" y="33434"/>
                    <a:pt x="36293" y="33167"/>
                  </a:cubicBezTo>
                  <a:cubicBezTo>
                    <a:pt x="36560" y="33201"/>
                    <a:pt x="36793" y="33234"/>
                    <a:pt x="37093" y="33267"/>
                  </a:cubicBezTo>
                  <a:cubicBezTo>
                    <a:pt x="36526" y="34135"/>
                    <a:pt x="36560" y="35069"/>
                    <a:pt x="36693" y="36003"/>
                  </a:cubicBezTo>
                  <a:cubicBezTo>
                    <a:pt x="37060" y="35135"/>
                    <a:pt x="36893" y="34135"/>
                    <a:pt x="37293" y="33234"/>
                  </a:cubicBezTo>
                  <a:cubicBezTo>
                    <a:pt x="37443" y="33188"/>
                    <a:pt x="37597" y="33170"/>
                    <a:pt x="37753" y="33170"/>
                  </a:cubicBezTo>
                  <a:cubicBezTo>
                    <a:pt x="38050" y="33170"/>
                    <a:pt x="38355" y="33235"/>
                    <a:pt x="38661" y="33301"/>
                  </a:cubicBezTo>
                  <a:cubicBezTo>
                    <a:pt x="38895" y="33334"/>
                    <a:pt x="38961" y="33567"/>
                    <a:pt x="38928" y="33768"/>
                  </a:cubicBezTo>
                  <a:cubicBezTo>
                    <a:pt x="38928" y="34034"/>
                    <a:pt x="38795" y="34268"/>
                    <a:pt x="38594" y="34468"/>
                  </a:cubicBezTo>
                  <a:cubicBezTo>
                    <a:pt x="38328" y="34735"/>
                    <a:pt x="38094" y="35002"/>
                    <a:pt x="37861" y="35269"/>
                  </a:cubicBezTo>
                  <a:cubicBezTo>
                    <a:pt x="37594" y="35636"/>
                    <a:pt x="37527" y="36003"/>
                    <a:pt x="37727" y="36403"/>
                  </a:cubicBezTo>
                  <a:cubicBezTo>
                    <a:pt x="37827" y="36603"/>
                    <a:pt x="37827" y="36803"/>
                    <a:pt x="37660" y="36970"/>
                  </a:cubicBezTo>
                  <a:cubicBezTo>
                    <a:pt x="37494" y="37103"/>
                    <a:pt x="37460" y="37303"/>
                    <a:pt x="37594" y="37504"/>
                  </a:cubicBezTo>
                  <a:cubicBezTo>
                    <a:pt x="37627" y="37570"/>
                    <a:pt x="37594" y="37770"/>
                    <a:pt x="37527" y="37804"/>
                  </a:cubicBezTo>
                  <a:cubicBezTo>
                    <a:pt x="37160" y="38104"/>
                    <a:pt x="36793" y="38371"/>
                    <a:pt x="36426" y="38671"/>
                  </a:cubicBezTo>
                  <a:cubicBezTo>
                    <a:pt x="36359" y="38171"/>
                    <a:pt x="36326" y="37670"/>
                    <a:pt x="36293" y="37103"/>
                  </a:cubicBezTo>
                  <a:cubicBezTo>
                    <a:pt x="36159" y="37170"/>
                    <a:pt x="36093" y="37203"/>
                    <a:pt x="36093" y="37270"/>
                  </a:cubicBezTo>
                  <a:cubicBezTo>
                    <a:pt x="35993" y="37837"/>
                    <a:pt x="35892" y="38404"/>
                    <a:pt x="36293" y="38938"/>
                  </a:cubicBezTo>
                  <a:cubicBezTo>
                    <a:pt x="36326" y="39005"/>
                    <a:pt x="36326" y="39138"/>
                    <a:pt x="36293" y="39205"/>
                  </a:cubicBezTo>
                  <a:cubicBezTo>
                    <a:pt x="36259" y="40172"/>
                    <a:pt x="36660" y="40906"/>
                    <a:pt x="37394" y="41473"/>
                  </a:cubicBezTo>
                  <a:cubicBezTo>
                    <a:pt x="37627" y="41640"/>
                    <a:pt x="37861" y="41807"/>
                    <a:pt x="38127" y="42007"/>
                  </a:cubicBezTo>
                  <a:cubicBezTo>
                    <a:pt x="37760" y="42307"/>
                    <a:pt x="37427" y="42541"/>
                    <a:pt x="37027" y="42841"/>
                  </a:cubicBezTo>
                  <a:cubicBezTo>
                    <a:pt x="36026" y="41039"/>
                    <a:pt x="35292" y="39205"/>
                    <a:pt x="35125" y="37137"/>
                  </a:cubicBezTo>
                  <a:cubicBezTo>
                    <a:pt x="35125" y="37203"/>
                    <a:pt x="35092" y="37303"/>
                    <a:pt x="35059" y="37370"/>
                  </a:cubicBezTo>
                  <a:cubicBezTo>
                    <a:pt x="35025" y="38571"/>
                    <a:pt x="35192" y="39705"/>
                    <a:pt x="35692" y="40806"/>
                  </a:cubicBezTo>
                  <a:cubicBezTo>
                    <a:pt x="36026" y="41540"/>
                    <a:pt x="36359" y="42307"/>
                    <a:pt x="36693" y="43108"/>
                  </a:cubicBezTo>
                  <a:cubicBezTo>
                    <a:pt x="36593" y="43208"/>
                    <a:pt x="36426" y="43308"/>
                    <a:pt x="36259" y="43441"/>
                  </a:cubicBezTo>
                  <a:cubicBezTo>
                    <a:pt x="36026" y="43041"/>
                    <a:pt x="35959" y="42607"/>
                    <a:pt x="35592" y="42240"/>
                  </a:cubicBezTo>
                  <a:lnTo>
                    <a:pt x="35592" y="42240"/>
                  </a:lnTo>
                  <a:cubicBezTo>
                    <a:pt x="35592" y="42807"/>
                    <a:pt x="35759" y="43208"/>
                    <a:pt x="35993" y="43608"/>
                  </a:cubicBezTo>
                  <a:cubicBezTo>
                    <a:pt x="35692" y="43841"/>
                    <a:pt x="35425" y="44108"/>
                    <a:pt x="35092" y="44375"/>
                  </a:cubicBezTo>
                  <a:cubicBezTo>
                    <a:pt x="34992" y="43975"/>
                    <a:pt x="34925" y="43608"/>
                    <a:pt x="34825" y="43308"/>
                  </a:cubicBezTo>
                  <a:cubicBezTo>
                    <a:pt x="34592" y="42707"/>
                    <a:pt x="34325" y="42140"/>
                    <a:pt x="34125" y="41573"/>
                  </a:cubicBezTo>
                  <a:cubicBezTo>
                    <a:pt x="33858" y="40873"/>
                    <a:pt x="33624" y="40139"/>
                    <a:pt x="33357" y="39438"/>
                  </a:cubicBezTo>
                  <a:cubicBezTo>
                    <a:pt x="33291" y="39272"/>
                    <a:pt x="33224" y="39105"/>
                    <a:pt x="33191" y="38938"/>
                  </a:cubicBezTo>
                  <a:cubicBezTo>
                    <a:pt x="33124" y="38938"/>
                    <a:pt x="33090" y="38971"/>
                    <a:pt x="33024" y="38971"/>
                  </a:cubicBezTo>
                  <a:cubicBezTo>
                    <a:pt x="33024" y="39071"/>
                    <a:pt x="32990" y="39205"/>
                    <a:pt x="33024" y="39305"/>
                  </a:cubicBezTo>
                  <a:cubicBezTo>
                    <a:pt x="33291" y="40206"/>
                    <a:pt x="33557" y="41073"/>
                    <a:pt x="33824" y="41940"/>
                  </a:cubicBezTo>
                  <a:cubicBezTo>
                    <a:pt x="34125" y="42841"/>
                    <a:pt x="34491" y="43708"/>
                    <a:pt x="34792" y="44609"/>
                  </a:cubicBezTo>
                  <a:cubicBezTo>
                    <a:pt x="34358" y="45009"/>
                    <a:pt x="33958" y="45376"/>
                    <a:pt x="33524" y="45776"/>
                  </a:cubicBezTo>
                  <a:cubicBezTo>
                    <a:pt x="33191" y="45643"/>
                    <a:pt x="32824" y="45509"/>
                    <a:pt x="32457" y="45376"/>
                  </a:cubicBezTo>
                  <a:cubicBezTo>
                    <a:pt x="32223" y="45276"/>
                    <a:pt x="32056" y="45109"/>
                    <a:pt x="31956" y="44876"/>
                  </a:cubicBezTo>
                  <a:cubicBezTo>
                    <a:pt x="31790" y="44475"/>
                    <a:pt x="31589" y="44108"/>
                    <a:pt x="31423" y="43708"/>
                  </a:cubicBezTo>
                  <a:cubicBezTo>
                    <a:pt x="31389" y="43541"/>
                    <a:pt x="31323" y="43341"/>
                    <a:pt x="31389" y="43174"/>
                  </a:cubicBezTo>
                  <a:cubicBezTo>
                    <a:pt x="31589" y="42574"/>
                    <a:pt x="31456" y="42140"/>
                    <a:pt x="30856" y="41840"/>
                  </a:cubicBezTo>
                  <a:cubicBezTo>
                    <a:pt x="30822" y="41840"/>
                    <a:pt x="30822" y="41773"/>
                    <a:pt x="30822" y="41773"/>
                  </a:cubicBezTo>
                  <a:cubicBezTo>
                    <a:pt x="30956" y="41073"/>
                    <a:pt x="31189" y="41173"/>
                    <a:pt x="30222" y="40306"/>
                  </a:cubicBezTo>
                  <a:cubicBezTo>
                    <a:pt x="30389" y="40005"/>
                    <a:pt x="30255" y="39739"/>
                    <a:pt x="29988" y="39538"/>
                  </a:cubicBezTo>
                  <a:cubicBezTo>
                    <a:pt x="29821" y="39405"/>
                    <a:pt x="29755" y="39272"/>
                    <a:pt x="29888" y="39105"/>
                  </a:cubicBezTo>
                  <a:cubicBezTo>
                    <a:pt x="30255" y="38604"/>
                    <a:pt x="30622" y="38104"/>
                    <a:pt x="30989" y="37604"/>
                  </a:cubicBezTo>
                  <a:cubicBezTo>
                    <a:pt x="30989" y="37570"/>
                    <a:pt x="30956" y="37570"/>
                    <a:pt x="30989" y="37537"/>
                  </a:cubicBezTo>
                  <a:cubicBezTo>
                    <a:pt x="31222" y="36803"/>
                    <a:pt x="31156" y="36069"/>
                    <a:pt x="30856" y="35369"/>
                  </a:cubicBezTo>
                  <a:cubicBezTo>
                    <a:pt x="30956" y="35169"/>
                    <a:pt x="31089" y="35002"/>
                    <a:pt x="31256" y="34735"/>
                  </a:cubicBezTo>
                  <a:cubicBezTo>
                    <a:pt x="31289" y="35002"/>
                    <a:pt x="31323" y="35202"/>
                    <a:pt x="31356" y="35435"/>
                  </a:cubicBezTo>
                  <a:cubicBezTo>
                    <a:pt x="31423" y="36403"/>
                    <a:pt x="31589" y="37337"/>
                    <a:pt x="31890" y="38237"/>
                  </a:cubicBezTo>
                  <a:cubicBezTo>
                    <a:pt x="31923" y="38338"/>
                    <a:pt x="32023" y="38471"/>
                    <a:pt x="32156" y="38538"/>
                  </a:cubicBezTo>
                  <a:cubicBezTo>
                    <a:pt x="32156" y="38371"/>
                    <a:pt x="32123" y="38204"/>
                    <a:pt x="32090" y="38037"/>
                  </a:cubicBezTo>
                  <a:cubicBezTo>
                    <a:pt x="31890" y="36770"/>
                    <a:pt x="31723" y="35502"/>
                    <a:pt x="31489" y="34235"/>
                  </a:cubicBezTo>
                  <a:cubicBezTo>
                    <a:pt x="31423" y="33901"/>
                    <a:pt x="31589" y="33668"/>
                    <a:pt x="31756" y="33401"/>
                  </a:cubicBezTo>
                  <a:cubicBezTo>
                    <a:pt x="31823" y="33334"/>
                    <a:pt x="31990" y="33301"/>
                    <a:pt x="32123" y="33234"/>
                  </a:cubicBezTo>
                  <a:lnTo>
                    <a:pt x="32123" y="33234"/>
                  </a:lnTo>
                  <a:cubicBezTo>
                    <a:pt x="31990" y="35069"/>
                    <a:pt x="32423" y="37737"/>
                    <a:pt x="32990" y="38237"/>
                  </a:cubicBezTo>
                  <a:cubicBezTo>
                    <a:pt x="32824" y="37337"/>
                    <a:pt x="32657" y="36570"/>
                    <a:pt x="32523" y="35769"/>
                  </a:cubicBezTo>
                  <a:cubicBezTo>
                    <a:pt x="32423" y="34935"/>
                    <a:pt x="32390" y="34135"/>
                    <a:pt x="32290" y="33234"/>
                  </a:cubicBezTo>
                  <a:cubicBezTo>
                    <a:pt x="32523" y="33234"/>
                    <a:pt x="32724" y="33201"/>
                    <a:pt x="32957" y="33201"/>
                  </a:cubicBezTo>
                  <a:cubicBezTo>
                    <a:pt x="32890" y="34068"/>
                    <a:pt x="32824" y="34902"/>
                    <a:pt x="33090" y="35702"/>
                  </a:cubicBezTo>
                  <a:lnTo>
                    <a:pt x="33224" y="35702"/>
                  </a:lnTo>
                  <a:lnTo>
                    <a:pt x="33224" y="33167"/>
                  </a:lnTo>
                  <a:cubicBezTo>
                    <a:pt x="34058" y="32900"/>
                    <a:pt x="34692" y="32233"/>
                    <a:pt x="35592" y="32200"/>
                  </a:cubicBezTo>
                  <a:close/>
                  <a:moveTo>
                    <a:pt x="50866" y="42176"/>
                  </a:moveTo>
                  <a:cubicBezTo>
                    <a:pt x="51108" y="42176"/>
                    <a:pt x="51346" y="42277"/>
                    <a:pt x="51570" y="42440"/>
                  </a:cubicBezTo>
                  <a:cubicBezTo>
                    <a:pt x="51203" y="42641"/>
                    <a:pt x="50770" y="42674"/>
                    <a:pt x="50470" y="43074"/>
                  </a:cubicBezTo>
                  <a:cubicBezTo>
                    <a:pt x="50523" y="43090"/>
                    <a:pt x="50573" y="43097"/>
                    <a:pt x="50622" y="43097"/>
                  </a:cubicBezTo>
                  <a:cubicBezTo>
                    <a:pt x="50860" y="43097"/>
                    <a:pt x="51050" y="42938"/>
                    <a:pt x="51256" y="42938"/>
                  </a:cubicBezTo>
                  <a:cubicBezTo>
                    <a:pt x="51272" y="42938"/>
                    <a:pt x="51288" y="42939"/>
                    <a:pt x="51303" y="42941"/>
                  </a:cubicBezTo>
                  <a:cubicBezTo>
                    <a:pt x="51103" y="43174"/>
                    <a:pt x="50570" y="43608"/>
                    <a:pt x="50203" y="43741"/>
                  </a:cubicBezTo>
                  <a:cubicBezTo>
                    <a:pt x="48702" y="44242"/>
                    <a:pt x="47401" y="45076"/>
                    <a:pt x="46133" y="46010"/>
                  </a:cubicBezTo>
                  <a:cubicBezTo>
                    <a:pt x="46233" y="45276"/>
                    <a:pt x="46300" y="44575"/>
                    <a:pt x="47067" y="44208"/>
                  </a:cubicBezTo>
                  <a:cubicBezTo>
                    <a:pt x="47668" y="43875"/>
                    <a:pt x="48201" y="43475"/>
                    <a:pt x="48802" y="43141"/>
                  </a:cubicBezTo>
                  <a:cubicBezTo>
                    <a:pt x="49302" y="42841"/>
                    <a:pt x="49869" y="42574"/>
                    <a:pt x="50403" y="42307"/>
                  </a:cubicBezTo>
                  <a:cubicBezTo>
                    <a:pt x="50558" y="42217"/>
                    <a:pt x="50713" y="42176"/>
                    <a:pt x="50866" y="42176"/>
                  </a:cubicBezTo>
                  <a:close/>
                  <a:moveTo>
                    <a:pt x="30288" y="40939"/>
                  </a:moveTo>
                  <a:cubicBezTo>
                    <a:pt x="30489" y="41073"/>
                    <a:pt x="30555" y="41240"/>
                    <a:pt x="30455" y="41540"/>
                  </a:cubicBezTo>
                  <a:cubicBezTo>
                    <a:pt x="30355" y="41873"/>
                    <a:pt x="30422" y="41973"/>
                    <a:pt x="30755" y="42174"/>
                  </a:cubicBezTo>
                  <a:cubicBezTo>
                    <a:pt x="31256" y="42507"/>
                    <a:pt x="31256" y="42507"/>
                    <a:pt x="31122" y="43108"/>
                  </a:cubicBezTo>
                  <a:cubicBezTo>
                    <a:pt x="31056" y="43408"/>
                    <a:pt x="31089" y="43675"/>
                    <a:pt x="31222" y="43975"/>
                  </a:cubicBezTo>
                  <a:cubicBezTo>
                    <a:pt x="31389" y="44275"/>
                    <a:pt x="31489" y="44575"/>
                    <a:pt x="31556" y="44909"/>
                  </a:cubicBezTo>
                  <a:cubicBezTo>
                    <a:pt x="31656" y="45476"/>
                    <a:pt x="31956" y="45810"/>
                    <a:pt x="32523" y="45943"/>
                  </a:cubicBezTo>
                  <a:cubicBezTo>
                    <a:pt x="32757" y="46010"/>
                    <a:pt x="32990" y="46076"/>
                    <a:pt x="33324" y="46143"/>
                  </a:cubicBezTo>
                  <a:cubicBezTo>
                    <a:pt x="33090" y="46443"/>
                    <a:pt x="32890" y="46643"/>
                    <a:pt x="32657" y="46910"/>
                  </a:cubicBezTo>
                  <a:cubicBezTo>
                    <a:pt x="32390" y="46377"/>
                    <a:pt x="31923" y="46176"/>
                    <a:pt x="31489" y="45943"/>
                  </a:cubicBezTo>
                  <a:cubicBezTo>
                    <a:pt x="31122" y="45776"/>
                    <a:pt x="31056" y="45643"/>
                    <a:pt x="31189" y="45242"/>
                  </a:cubicBezTo>
                  <a:cubicBezTo>
                    <a:pt x="31489" y="44575"/>
                    <a:pt x="31256" y="44042"/>
                    <a:pt x="30689" y="43608"/>
                  </a:cubicBezTo>
                  <a:cubicBezTo>
                    <a:pt x="30889" y="42941"/>
                    <a:pt x="30755" y="42641"/>
                    <a:pt x="30222" y="42240"/>
                  </a:cubicBezTo>
                  <a:cubicBezTo>
                    <a:pt x="30055" y="42107"/>
                    <a:pt x="29922" y="41940"/>
                    <a:pt x="29721" y="41773"/>
                  </a:cubicBezTo>
                  <a:cubicBezTo>
                    <a:pt x="29821" y="41640"/>
                    <a:pt x="29955" y="41506"/>
                    <a:pt x="30022" y="41373"/>
                  </a:cubicBezTo>
                  <a:cubicBezTo>
                    <a:pt x="30122" y="41240"/>
                    <a:pt x="30188" y="41106"/>
                    <a:pt x="30288" y="40939"/>
                  </a:cubicBezTo>
                  <a:close/>
                  <a:moveTo>
                    <a:pt x="48731" y="45304"/>
                  </a:moveTo>
                  <a:cubicBezTo>
                    <a:pt x="49086" y="45304"/>
                    <a:pt x="49444" y="45385"/>
                    <a:pt x="49802" y="45509"/>
                  </a:cubicBezTo>
                  <a:cubicBezTo>
                    <a:pt x="50136" y="45609"/>
                    <a:pt x="50369" y="45810"/>
                    <a:pt x="50503" y="46143"/>
                  </a:cubicBezTo>
                  <a:cubicBezTo>
                    <a:pt x="50670" y="46543"/>
                    <a:pt x="50636" y="46610"/>
                    <a:pt x="50236" y="46944"/>
                  </a:cubicBezTo>
                  <a:cubicBezTo>
                    <a:pt x="49302" y="46580"/>
                    <a:pt x="48348" y="46399"/>
                    <a:pt x="47358" y="46399"/>
                  </a:cubicBezTo>
                  <a:cubicBezTo>
                    <a:pt x="47075" y="46399"/>
                    <a:pt x="46789" y="46414"/>
                    <a:pt x="46500" y="46443"/>
                  </a:cubicBezTo>
                  <a:cubicBezTo>
                    <a:pt x="46667" y="46310"/>
                    <a:pt x="46800" y="46176"/>
                    <a:pt x="46967" y="46076"/>
                  </a:cubicBezTo>
                  <a:cubicBezTo>
                    <a:pt x="47134" y="45943"/>
                    <a:pt x="47367" y="45843"/>
                    <a:pt x="47534" y="45676"/>
                  </a:cubicBezTo>
                  <a:cubicBezTo>
                    <a:pt x="47925" y="45409"/>
                    <a:pt x="48326" y="45304"/>
                    <a:pt x="48731" y="45304"/>
                  </a:cubicBezTo>
                  <a:close/>
                  <a:moveTo>
                    <a:pt x="30355" y="45076"/>
                  </a:moveTo>
                  <a:cubicBezTo>
                    <a:pt x="30522" y="45509"/>
                    <a:pt x="30622" y="45910"/>
                    <a:pt x="30822" y="46277"/>
                  </a:cubicBezTo>
                  <a:cubicBezTo>
                    <a:pt x="31022" y="46610"/>
                    <a:pt x="31289" y="46877"/>
                    <a:pt x="31556" y="47211"/>
                  </a:cubicBezTo>
                  <a:cubicBezTo>
                    <a:pt x="31456" y="47311"/>
                    <a:pt x="31389" y="47411"/>
                    <a:pt x="31289" y="47511"/>
                  </a:cubicBezTo>
                  <a:cubicBezTo>
                    <a:pt x="30722" y="46710"/>
                    <a:pt x="30055" y="46076"/>
                    <a:pt x="29188" y="45476"/>
                  </a:cubicBezTo>
                  <a:cubicBezTo>
                    <a:pt x="29655" y="45309"/>
                    <a:pt x="30022" y="45209"/>
                    <a:pt x="30355" y="45076"/>
                  </a:cubicBezTo>
                  <a:close/>
                  <a:moveTo>
                    <a:pt x="21082" y="46277"/>
                  </a:moveTo>
                  <a:lnTo>
                    <a:pt x="21082" y="46277"/>
                  </a:lnTo>
                  <a:cubicBezTo>
                    <a:pt x="20982" y="46777"/>
                    <a:pt x="20915" y="47244"/>
                    <a:pt x="20848" y="47711"/>
                  </a:cubicBezTo>
                  <a:cubicBezTo>
                    <a:pt x="20715" y="47211"/>
                    <a:pt x="20815" y="46744"/>
                    <a:pt x="21082" y="46277"/>
                  </a:cubicBezTo>
                  <a:close/>
                  <a:moveTo>
                    <a:pt x="25719" y="44609"/>
                  </a:moveTo>
                  <a:cubicBezTo>
                    <a:pt x="25819" y="44642"/>
                    <a:pt x="26019" y="44675"/>
                    <a:pt x="26219" y="44742"/>
                  </a:cubicBezTo>
                  <a:cubicBezTo>
                    <a:pt x="25852" y="45543"/>
                    <a:pt x="25018" y="46010"/>
                    <a:pt x="24718" y="46877"/>
                  </a:cubicBezTo>
                  <a:cubicBezTo>
                    <a:pt x="25352" y="46810"/>
                    <a:pt x="26019" y="46076"/>
                    <a:pt x="26552" y="44909"/>
                  </a:cubicBezTo>
                  <a:cubicBezTo>
                    <a:pt x="26597" y="44909"/>
                    <a:pt x="26627" y="44894"/>
                    <a:pt x="26651" y="44894"/>
                  </a:cubicBezTo>
                  <a:cubicBezTo>
                    <a:pt x="26664" y="44894"/>
                    <a:pt x="26675" y="44898"/>
                    <a:pt x="26686" y="44909"/>
                  </a:cubicBezTo>
                  <a:cubicBezTo>
                    <a:pt x="26786" y="44942"/>
                    <a:pt x="26853" y="45009"/>
                    <a:pt x="26919" y="45076"/>
                  </a:cubicBezTo>
                  <a:cubicBezTo>
                    <a:pt x="26786" y="45443"/>
                    <a:pt x="26619" y="45776"/>
                    <a:pt x="26452" y="46243"/>
                  </a:cubicBezTo>
                  <a:cubicBezTo>
                    <a:pt x="27019" y="46043"/>
                    <a:pt x="27086" y="45543"/>
                    <a:pt x="27386" y="45209"/>
                  </a:cubicBezTo>
                  <a:cubicBezTo>
                    <a:pt x="27587" y="45309"/>
                    <a:pt x="27753" y="45409"/>
                    <a:pt x="27920" y="45543"/>
                  </a:cubicBezTo>
                  <a:cubicBezTo>
                    <a:pt x="27386" y="45943"/>
                    <a:pt x="27186" y="46477"/>
                    <a:pt x="26853" y="46977"/>
                  </a:cubicBezTo>
                  <a:cubicBezTo>
                    <a:pt x="27053" y="46944"/>
                    <a:pt x="27120" y="46810"/>
                    <a:pt x="27253" y="46677"/>
                  </a:cubicBezTo>
                  <a:cubicBezTo>
                    <a:pt x="27386" y="46543"/>
                    <a:pt x="27486" y="46410"/>
                    <a:pt x="27620" y="46277"/>
                  </a:cubicBezTo>
                  <a:lnTo>
                    <a:pt x="27620" y="46277"/>
                  </a:lnTo>
                  <a:cubicBezTo>
                    <a:pt x="27620" y="46643"/>
                    <a:pt x="27553" y="46877"/>
                    <a:pt x="27353" y="47010"/>
                  </a:cubicBezTo>
                  <a:cubicBezTo>
                    <a:pt x="26719" y="47477"/>
                    <a:pt x="26052" y="47844"/>
                    <a:pt x="25185" y="48044"/>
                  </a:cubicBezTo>
                  <a:cubicBezTo>
                    <a:pt x="25518" y="47611"/>
                    <a:pt x="25885" y="47377"/>
                    <a:pt x="26052" y="46910"/>
                  </a:cubicBezTo>
                  <a:lnTo>
                    <a:pt x="26052" y="46910"/>
                  </a:lnTo>
                  <a:cubicBezTo>
                    <a:pt x="25719" y="47077"/>
                    <a:pt x="25485" y="47377"/>
                    <a:pt x="25218" y="47611"/>
                  </a:cubicBezTo>
                  <a:cubicBezTo>
                    <a:pt x="24918" y="47844"/>
                    <a:pt x="24651" y="48078"/>
                    <a:pt x="24318" y="48378"/>
                  </a:cubicBezTo>
                  <a:cubicBezTo>
                    <a:pt x="24418" y="47544"/>
                    <a:pt x="24484" y="46810"/>
                    <a:pt x="24551" y="46043"/>
                  </a:cubicBezTo>
                  <a:cubicBezTo>
                    <a:pt x="24551" y="45976"/>
                    <a:pt x="24584" y="45910"/>
                    <a:pt x="24651" y="45843"/>
                  </a:cubicBezTo>
                  <a:cubicBezTo>
                    <a:pt x="24985" y="45443"/>
                    <a:pt x="25318" y="45042"/>
                    <a:pt x="25719" y="44609"/>
                  </a:cubicBezTo>
                  <a:close/>
                  <a:moveTo>
                    <a:pt x="28921" y="45676"/>
                  </a:moveTo>
                  <a:cubicBezTo>
                    <a:pt x="29788" y="46210"/>
                    <a:pt x="30422" y="46944"/>
                    <a:pt x="31056" y="47678"/>
                  </a:cubicBezTo>
                  <a:cubicBezTo>
                    <a:pt x="30922" y="47811"/>
                    <a:pt x="30789" y="47911"/>
                    <a:pt x="30689" y="48011"/>
                  </a:cubicBezTo>
                  <a:cubicBezTo>
                    <a:pt x="30355" y="47744"/>
                    <a:pt x="30188" y="47277"/>
                    <a:pt x="29755" y="47211"/>
                  </a:cubicBezTo>
                  <a:cubicBezTo>
                    <a:pt x="29688" y="47211"/>
                    <a:pt x="29621" y="47244"/>
                    <a:pt x="29455" y="47311"/>
                  </a:cubicBezTo>
                  <a:cubicBezTo>
                    <a:pt x="29788" y="47678"/>
                    <a:pt x="30088" y="47978"/>
                    <a:pt x="30389" y="48311"/>
                  </a:cubicBezTo>
                  <a:cubicBezTo>
                    <a:pt x="30288" y="48411"/>
                    <a:pt x="30188" y="48511"/>
                    <a:pt x="30055" y="48678"/>
                  </a:cubicBezTo>
                  <a:cubicBezTo>
                    <a:pt x="29655" y="47911"/>
                    <a:pt x="29121" y="47344"/>
                    <a:pt x="28320" y="47010"/>
                  </a:cubicBezTo>
                  <a:cubicBezTo>
                    <a:pt x="28354" y="46877"/>
                    <a:pt x="28420" y="46777"/>
                    <a:pt x="28454" y="46643"/>
                  </a:cubicBezTo>
                  <a:cubicBezTo>
                    <a:pt x="28654" y="46744"/>
                    <a:pt x="28821" y="46810"/>
                    <a:pt x="28988" y="46877"/>
                  </a:cubicBezTo>
                  <a:cubicBezTo>
                    <a:pt x="29088" y="46877"/>
                    <a:pt x="29188" y="46844"/>
                    <a:pt x="29288" y="46844"/>
                  </a:cubicBezTo>
                  <a:cubicBezTo>
                    <a:pt x="29254" y="46710"/>
                    <a:pt x="29254" y="46577"/>
                    <a:pt x="29188" y="46477"/>
                  </a:cubicBezTo>
                  <a:cubicBezTo>
                    <a:pt x="29054" y="46343"/>
                    <a:pt x="28854" y="46243"/>
                    <a:pt x="28654" y="46110"/>
                  </a:cubicBezTo>
                  <a:cubicBezTo>
                    <a:pt x="28721" y="45976"/>
                    <a:pt x="28821" y="45843"/>
                    <a:pt x="28921" y="45676"/>
                  </a:cubicBezTo>
                  <a:close/>
                  <a:moveTo>
                    <a:pt x="17153" y="44807"/>
                  </a:moveTo>
                  <a:cubicBezTo>
                    <a:pt x="17183" y="44807"/>
                    <a:pt x="17214" y="44807"/>
                    <a:pt x="17246" y="44809"/>
                  </a:cubicBezTo>
                  <a:cubicBezTo>
                    <a:pt x="17780" y="44809"/>
                    <a:pt x="18247" y="45076"/>
                    <a:pt x="18714" y="45276"/>
                  </a:cubicBezTo>
                  <a:cubicBezTo>
                    <a:pt x="18980" y="45376"/>
                    <a:pt x="19181" y="45576"/>
                    <a:pt x="19447" y="45709"/>
                  </a:cubicBezTo>
                  <a:cubicBezTo>
                    <a:pt x="19648" y="45810"/>
                    <a:pt x="19714" y="45976"/>
                    <a:pt x="19681" y="46210"/>
                  </a:cubicBezTo>
                  <a:cubicBezTo>
                    <a:pt x="19547" y="46844"/>
                    <a:pt x="19447" y="47477"/>
                    <a:pt x="19314" y="48245"/>
                  </a:cubicBezTo>
                  <a:cubicBezTo>
                    <a:pt x="18347" y="47211"/>
                    <a:pt x="17046" y="47110"/>
                    <a:pt x="15912" y="46777"/>
                  </a:cubicBezTo>
                  <a:lnTo>
                    <a:pt x="15912" y="46777"/>
                  </a:lnTo>
                  <a:cubicBezTo>
                    <a:pt x="16012" y="47010"/>
                    <a:pt x="16045" y="47044"/>
                    <a:pt x="16312" y="47144"/>
                  </a:cubicBezTo>
                  <a:cubicBezTo>
                    <a:pt x="16612" y="47211"/>
                    <a:pt x="16879" y="47244"/>
                    <a:pt x="17146" y="47311"/>
                  </a:cubicBezTo>
                  <a:cubicBezTo>
                    <a:pt x="17746" y="47444"/>
                    <a:pt x="18280" y="47644"/>
                    <a:pt x="18747" y="48011"/>
                  </a:cubicBezTo>
                  <a:cubicBezTo>
                    <a:pt x="18914" y="48145"/>
                    <a:pt x="19114" y="48245"/>
                    <a:pt x="19347" y="48378"/>
                  </a:cubicBezTo>
                  <a:cubicBezTo>
                    <a:pt x="19314" y="48612"/>
                    <a:pt x="19281" y="48812"/>
                    <a:pt x="19247" y="49112"/>
                  </a:cubicBezTo>
                  <a:cubicBezTo>
                    <a:pt x="19114" y="49012"/>
                    <a:pt x="19047" y="48945"/>
                    <a:pt x="18980" y="48878"/>
                  </a:cubicBezTo>
                  <a:cubicBezTo>
                    <a:pt x="18547" y="48511"/>
                    <a:pt x="18080" y="48245"/>
                    <a:pt x="17513" y="48145"/>
                  </a:cubicBezTo>
                  <a:cubicBezTo>
                    <a:pt x="16912" y="48011"/>
                    <a:pt x="16345" y="47811"/>
                    <a:pt x="15745" y="47644"/>
                  </a:cubicBezTo>
                  <a:cubicBezTo>
                    <a:pt x="15878" y="47311"/>
                    <a:pt x="15811" y="47044"/>
                    <a:pt x="15511" y="46877"/>
                  </a:cubicBezTo>
                  <a:cubicBezTo>
                    <a:pt x="15745" y="46543"/>
                    <a:pt x="15978" y="46243"/>
                    <a:pt x="16245" y="45943"/>
                  </a:cubicBezTo>
                  <a:cubicBezTo>
                    <a:pt x="17212" y="46477"/>
                    <a:pt x="18180" y="47077"/>
                    <a:pt x="19314" y="47377"/>
                  </a:cubicBezTo>
                  <a:cubicBezTo>
                    <a:pt x="19314" y="47044"/>
                    <a:pt x="19114" y="46977"/>
                    <a:pt x="18947" y="46910"/>
                  </a:cubicBezTo>
                  <a:cubicBezTo>
                    <a:pt x="18313" y="46643"/>
                    <a:pt x="17713" y="46377"/>
                    <a:pt x="17079" y="46143"/>
                  </a:cubicBezTo>
                  <a:cubicBezTo>
                    <a:pt x="16812" y="46043"/>
                    <a:pt x="16545" y="45943"/>
                    <a:pt x="16312" y="45843"/>
                  </a:cubicBezTo>
                  <a:cubicBezTo>
                    <a:pt x="16248" y="45142"/>
                    <a:pt x="16519" y="44807"/>
                    <a:pt x="17153" y="44807"/>
                  </a:cubicBezTo>
                  <a:close/>
                  <a:moveTo>
                    <a:pt x="28287" y="47411"/>
                  </a:moveTo>
                  <a:cubicBezTo>
                    <a:pt x="28387" y="47477"/>
                    <a:pt x="28554" y="47511"/>
                    <a:pt x="28621" y="47611"/>
                  </a:cubicBezTo>
                  <a:cubicBezTo>
                    <a:pt x="28988" y="48011"/>
                    <a:pt x="29321" y="48411"/>
                    <a:pt x="29688" y="48845"/>
                  </a:cubicBezTo>
                  <a:cubicBezTo>
                    <a:pt x="29788" y="48978"/>
                    <a:pt x="29788" y="49112"/>
                    <a:pt x="29588" y="49212"/>
                  </a:cubicBezTo>
                  <a:cubicBezTo>
                    <a:pt x="29188" y="48612"/>
                    <a:pt x="28621" y="48345"/>
                    <a:pt x="27887" y="48211"/>
                  </a:cubicBezTo>
                  <a:cubicBezTo>
                    <a:pt x="28020" y="47944"/>
                    <a:pt x="28154" y="47678"/>
                    <a:pt x="28287" y="47411"/>
                  </a:cubicBezTo>
                  <a:close/>
                  <a:moveTo>
                    <a:pt x="47406" y="46673"/>
                  </a:moveTo>
                  <a:cubicBezTo>
                    <a:pt x="48250" y="46673"/>
                    <a:pt x="49046" y="46830"/>
                    <a:pt x="49869" y="47044"/>
                  </a:cubicBezTo>
                  <a:cubicBezTo>
                    <a:pt x="49936" y="47077"/>
                    <a:pt x="50069" y="47177"/>
                    <a:pt x="50103" y="47277"/>
                  </a:cubicBezTo>
                  <a:cubicBezTo>
                    <a:pt x="50136" y="47477"/>
                    <a:pt x="50303" y="47544"/>
                    <a:pt x="50470" y="47644"/>
                  </a:cubicBezTo>
                  <a:cubicBezTo>
                    <a:pt x="51037" y="47878"/>
                    <a:pt x="51137" y="48111"/>
                    <a:pt x="50903" y="48812"/>
                  </a:cubicBezTo>
                  <a:cubicBezTo>
                    <a:pt x="50492" y="48590"/>
                    <a:pt x="50141" y="48309"/>
                    <a:pt x="49679" y="48309"/>
                  </a:cubicBezTo>
                  <a:cubicBezTo>
                    <a:pt x="49654" y="48309"/>
                    <a:pt x="49628" y="48310"/>
                    <a:pt x="49602" y="48311"/>
                  </a:cubicBezTo>
                  <a:cubicBezTo>
                    <a:pt x="50003" y="48545"/>
                    <a:pt x="50436" y="48778"/>
                    <a:pt x="50836" y="49012"/>
                  </a:cubicBezTo>
                  <a:cubicBezTo>
                    <a:pt x="50713" y="49279"/>
                    <a:pt x="50653" y="49382"/>
                    <a:pt x="50555" y="49382"/>
                  </a:cubicBezTo>
                  <a:cubicBezTo>
                    <a:pt x="50493" y="49382"/>
                    <a:pt x="50418" y="49343"/>
                    <a:pt x="50303" y="49279"/>
                  </a:cubicBezTo>
                  <a:cubicBezTo>
                    <a:pt x="49469" y="48845"/>
                    <a:pt x="48602" y="48478"/>
                    <a:pt x="47668" y="48311"/>
                  </a:cubicBezTo>
                  <a:cubicBezTo>
                    <a:pt x="47467" y="48278"/>
                    <a:pt x="47234" y="48245"/>
                    <a:pt x="47000" y="48211"/>
                  </a:cubicBezTo>
                  <a:cubicBezTo>
                    <a:pt x="46934" y="48044"/>
                    <a:pt x="46867" y="47844"/>
                    <a:pt x="46800" y="47644"/>
                  </a:cubicBezTo>
                  <a:cubicBezTo>
                    <a:pt x="46879" y="47634"/>
                    <a:pt x="46957" y="47629"/>
                    <a:pt x="47033" y="47629"/>
                  </a:cubicBezTo>
                  <a:cubicBezTo>
                    <a:pt x="47699" y="47629"/>
                    <a:pt x="48273" y="47981"/>
                    <a:pt x="48902" y="48011"/>
                  </a:cubicBezTo>
                  <a:cubicBezTo>
                    <a:pt x="48320" y="47546"/>
                    <a:pt x="47688" y="47258"/>
                    <a:pt x="46983" y="47258"/>
                  </a:cubicBezTo>
                  <a:cubicBezTo>
                    <a:pt x="46879" y="47258"/>
                    <a:pt x="46774" y="47264"/>
                    <a:pt x="46667" y="47277"/>
                  </a:cubicBezTo>
                  <a:cubicBezTo>
                    <a:pt x="46500" y="47144"/>
                    <a:pt x="46367" y="47044"/>
                    <a:pt x="46200" y="46877"/>
                  </a:cubicBezTo>
                  <a:cubicBezTo>
                    <a:pt x="46459" y="46695"/>
                    <a:pt x="46719" y="46675"/>
                    <a:pt x="46962" y="46675"/>
                  </a:cubicBezTo>
                  <a:cubicBezTo>
                    <a:pt x="47032" y="46675"/>
                    <a:pt x="47100" y="46677"/>
                    <a:pt x="47167" y="46677"/>
                  </a:cubicBezTo>
                  <a:cubicBezTo>
                    <a:pt x="47247" y="46674"/>
                    <a:pt x="47327" y="46673"/>
                    <a:pt x="47406" y="46673"/>
                  </a:cubicBezTo>
                  <a:close/>
                  <a:moveTo>
                    <a:pt x="21716" y="42607"/>
                  </a:moveTo>
                  <a:lnTo>
                    <a:pt x="21716" y="42607"/>
                  </a:lnTo>
                  <a:cubicBezTo>
                    <a:pt x="21516" y="43341"/>
                    <a:pt x="21315" y="44075"/>
                    <a:pt x="21082" y="44775"/>
                  </a:cubicBezTo>
                  <a:cubicBezTo>
                    <a:pt x="20715" y="46076"/>
                    <a:pt x="20515" y="47411"/>
                    <a:pt x="20448" y="48778"/>
                  </a:cubicBezTo>
                  <a:cubicBezTo>
                    <a:pt x="20415" y="49112"/>
                    <a:pt x="20381" y="49479"/>
                    <a:pt x="20181" y="49846"/>
                  </a:cubicBezTo>
                  <a:cubicBezTo>
                    <a:pt x="19881" y="48145"/>
                    <a:pt x="20682" y="44609"/>
                    <a:pt x="21716" y="42607"/>
                  </a:cubicBezTo>
                  <a:close/>
                  <a:moveTo>
                    <a:pt x="46967" y="48445"/>
                  </a:moveTo>
                  <a:lnTo>
                    <a:pt x="46967" y="48445"/>
                  </a:lnTo>
                  <a:cubicBezTo>
                    <a:pt x="48201" y="48645"/>
                    <a:pt x="49235" y="49112"/>
                    <a:pt x="50403" y="49612"/>
                  </a:cubicBezTo>
                  <a:cubicBezTo>
                    <a:pt x="49369" y="50279"/>
                    <a:pt x="48201" y="50279"/>
                    <a:pt x="47167" y="50546"/>
                  </a:cubicBezTo>
                  <a:cubicBezTo>
                    <a:pt x="46567" y="49879"/>
                    <a:pt x="46567" y="49212"/>
                    <a:pt x="46967" y="48445"/>
                  </a:cubicBezTo>
                  <a:close/>
                  <a:moveTo>
                    <a:pt x="24184" y="37670"/>
                  </a:moveTo>
                  <a:cubicBezTo>
                    <a:pt x="24217" y="37704"/>
                    <a:pt x="24251" y="37737"/>
                    <a:pt x="24284" y="37770"/>
                  </a:cubicBezTo>
                  <a:cubicBezTo>
                    <a:pt x="24017" y="38171"/>
                    <a:pt x="23750" y="38571"/>
                    <a:pt x="23450" y="38971"/>
                  </a:cubicBezTo>
                  <a:cubicBezTo>
                    <a:pt x="23317" y="39205"/>
                    <a:pt x="23083" y="39405"/>
                    <a:pt x="22950" y="39638"/>
                  </a:cubicBezTo>
                  <a:cubicBezTo>
                    <a:pt x="22149" y="40939"/>
                    <a:pt x="21516" y="42340"/>
                    <a:pt x="21049" y="43808"/>
                  </a:cubicBezTo>
                  <a:cubicBezTo>
                    <a:pt x="20915" y="44275"/>
                    <a:pt x="20715" y="44742"/>
                    <a:pt x="20548" y="45209"/>
                  </a:cubicBezTo>
                  <a:cubicBezTo>
                    <a:pt x="20014" y="46877"/>
                    <a:pt x="19881" y="48612"/>
                    <a:pt x="19881" y="50379"/>
                  </a:cubicBezTo>
                  <a:cubicBezTo>
                    <a:pt x="19881" y="50546"/>
                    <a:pt x="19881" y="50713"/>
                    <a:pt x="19848" y="50880"/>
                  </a:cubicBezTo>
                  <a:lnTo>
                    <a:pt x="19748" y="50846"/>
                  </a:lnTo>
                  <a:cubicBezTo>
                    <a:pt x="19648" y="50146"/>
                    <a:pt x="19614" y="49412"/>
                    <a:pt x="19681" y="48678"/>
                  </a:cubicBezTo>
                  <a:cubicBezTo>
                    <a:pt x="19814" y="46877"/>
                    <a:pt x="20248" y="45176"/>
                    <a:pt x="20815" y="43475"/>
                  </a:cubicBezTo>
                  <a:cubicBezTo>
                    <a:pt x="21249" y="42007"/>
                    <a:pt x="21916" y="40673"/>
                    <a:pt x="22750" y="39405"/>
                  </a:cubicBezTo>
                  <a:cubicBezTo>
                    <a:pt x="23183" y="38805"/>
                    <a:pt x="23684" y="38237"/>
                    <a:pt x="24184" y="37670"/>
                  </a:cubicBezTo>
                  <a:close/>
                  <a:moveTo>
                    <a:pt x="32890" y="50279"/>
                  </a:moveTo>
                  <a:cubicBezTo>
                    <a:pt x="32924" y="50780"/>
                    <a:pt x="32724" y="51047"/>
                    <a:pt x="32557" y="51180"/>
                  </a:cubicBezTo>
                  <a:cubicBezTo>
                    <a:pt x="32056" y="51247"/>
                    <a:pt x="31656" y="51280"/>
                    <a:pt x="31289" y="51313"/>
                  </a:cubicBezTo>
                  <a:cubicBezTo>
                    <a:pt x="31256" y="51280"/>
                    <a:pt x="31256" y="51280"/>
                    <a:pt x="31256" y="51247"/>
                  </a:cubicBezTo>
                  <a:cubicBezTo>
                    <a:pt x="31790" y="50947"/>
                    <a:pt x="32323" y="50646"/>
                    <a:pt x="32890" y="50279"/>
                  </a:cubicBezTo>
                  <a:close/>
                  <a:moveTo>
                    <a:pt x="9127" y="27363"/>
                  </a:moveTo>
                  <a:cubicBezTo>
                    <a:pt x="9671" y="27363"/>
                    <a:pt x="10187" y="27681"/>
                    <a:pt x="10341" y="28230"/>
                  </a:cubicBezTo>
                  <a:cubicBezTo>
                    <a:pt x="10508" y="28764"/>
                    <a:pt x="10574" y="29364"/>
                    <a:pt x="10641" y="29931"/>
                  </a:cubicBezTo>
                  <a:cubicBezTo>
                    <a:pt x="10641" y="30098"/>
                    <a:pt x="10541" y="30298"/>
                    <a:pt x="10541" y="30499"/>
                  </a:cubicBezTo>
                  <a:cubicBezTo>
                    <a:pt x="10508" y="30599"/>
                    <a:pt x="10508" y="30699"/>
                    <a:pt x="10508" y="30865"/>
                  </a:cubicBezTo>
                  <a:cubicBezTo>
                    <a:pt x="10775" y="30732"/>
                    <a:pt x="10941" y="30665"/>
                    <a:pt x="11141" y="30565"/>
                  </a:cubicBezTo>
                  <a:cubicBezTo>
                    <a:pt x="11642" y="31132"/>
                    <a:pt x="11575" y="31733"/>
                    <a:pt x="11408" y="32333"/>
                  </a:cubicBezTo>
                  <a:cubicBezTo>
                    <a:pt x="11308" y="32700"/>
                    <a:pt x="11141" y="33034"/>
                    <a:pt x="11008" y="33367"/>
                  </a:cubicBezTo>
                  <a:cubicBezTo>
                    <a:pt x="10941" y="33634"/>
                    <a:pt x="10841" y="33901"/>
                    <a:pt x="10808" y="34201"/>
                  </a:cubicBezTo>
                  <a:cubicBezTo>
                    <a:pt x="10775" y="34435"/>
                    <a:pt x="10841" y="34668"/>
                    <a:pt x="10908" y="34868"/>
                  </a:cubicBezTo>
                  <a:cubicBezTo>
                    <a:pt x="11025" y="35122"/>
                    <a:pt x="11176" y="35238"/>
                    <a:pt x="11355" y="35238"/>
                  </a:cubicBezTo>
                  <a:cubicBezTo>
                    <a:pt x="11482" y="35238"/>
                    <a:pt x="11623" y="35179"/>
                    <a:pt x="11775" y="35069"/>
                  </a:cubicBezTo>
                  <a:lnTo>
                    <a:pt x="11875" y="34968"/>
                  </a:lnTo>
                  <a:cubicBezTo>
                    <a:pt x="11969" y="34898"/>
                    <a:pt x="12062" y="34812"/>
                    <a:pt x="12167" y="34812"/>
                  </a:cubicBezTo>
                  <a:cubicBezTo>
                    <a:pt x="12212" y="34812"/>
                    <a:pt x="12259" y="34828"/>
                    <a:pt x="12309" y="34868"/>
                  </a:cubicBezTo>
                  <a:cubicBezTo>
                    <a:pt x="12509" y="34968"/>
                    <a:pt x="12609" y="35169"/>
                    <a:pt x="12576" y="35369"/>
                  </a:cubicBezTo>
                  <a:cubicBezTo>
                    <a:pt x="12509" y="35569"/>
                    <a:pt x="12409" y="35769"/>
                    <a:pt x="12376" y="36003"/>
                  </a:cubicBezTo>
                  <a:cubicBezTo>
                    <a:pt x="12309" y="36236"/>
                    <a:pt x="12242" y="36470"/>
                    <a:pt x="12276" y="36736"/>
                  </a:cubicBezTo>
                  <a:cubicBezTo>
                    <a:pt x="12320" y="37092"/>
                    <a:pt x="12409" y="37255"/>
                    <a:pt x="12622" y="37255"/>
                  </a:cubicBezTo>
                  <a:cubicBezTo>
                    <a:pt x="12728" y="37255"/>
                    <a:pt x="12865" y="37214"/>
                    <a:pt x="13043" y="37137"/>
                  </a:cubicBezTo>
                  <a:cubicBezTo>
                    <a:pt x="13076" y="37337"/>
                    <a:pt x="13076" y="37570"/>
                    <a:pt x="13176" y="37704"/>
                  </a:cubicBezTo>
                  <a:cubicBezTo>
                    <a:pt x="13276" y="37837"/>
                    <a:pt x="13543" y="37837"/>
                    <a:pt x="13777" y="37904"/>
                  </a:cubicBezTo>
                  <a:cubicBezTo>
                    <a:pt x="13777" y="37937"/>
                    <a:pt x="13810" y="38037"/>
                    <a:pt x="13843" y="38137"/>
                  </a:cubicBezTo>
                  <a:cubicBezTo>
                    <a:pt x="13888" y="38226"/>
                    <a:pt x="13962" y="38271"/>
                    <a:pt x="14046" y="38271"/>
                  </a:cubicBezTo>
                  <a:cubicBezTo>
                    <a:pt x="14088" y="38271"/>
                    <a:pt x="14132" y="38260"/>
                    <a:pt x="14177" y="38237"/>
                  </a:cubicBezTo>
                  <a:cubicBezTo>
                    <a:pt x="14277" y="38171"/>
                    <a:pt x="14344" y="38104"/>
                    <a:pt x="14410" y="38037"/>
                  </a:cubicBezTo>
                  <a:cubicBezTo>
                    <a:pt x="14603" y="37919"/>
                    <a:pt x="14763" y="37859"/>
                    <a:pt x="14910" y="37859"/>
                  </a:cubicBezTo>
                  <a:cubicBezTo>
                    <a:pt x="15094" y="37859"/>
                    <a:pt x="15259" y="37952"/>
                    <a:pt x="15445" y="38137"/>
                  </a:cubicBezTo>
                  <a:cubicBezTo>
                    <a:pt x="15678" y="38338"/>
                    <a:pt x="15678" y="38538"/>
                    <a:pt x="15511" y="38838"/>
                  </a:cubicBezTo>
                  <a:cubicBezTo>
                    <a:pt x="15411" y="39005"/>
                    <a:pt x="15278" y="39171"/>
                    <a:pt x="15211" y="39338"/>
                  </a:cubicBezTo>
                  <a:cubicBezTo>
                    <a:pt x="15178" y="39472"/>
                    <a:pt x="15178" y="39638"/>
                    <a:pt x="15244" y="39772"/>
                  </a:cubicBezTo>
                  <a:cubicBezTo>
                    <a:pt x="15278" y="39789"/>
                    <a:pt x="15344" y="39797"/>
                    <a:pt x="15415" y="39797"/>
                  </a:cubicBezTo>
                  <a:cubicBezTo>
                    <a:pt x="15486" y="39797"/>
                    <a:pt x="15561" y="39789"/>
                    <a:pt x="15611" y="39772"/>
                  </a:cubicBezTo>
                  <a:cubicBezTo>
                    <a:pt x="15734" y="39737"/>
                    <a:pt x="15857" y="39692"/>
                    <a:pt x="15976" y="39692"/>
                  </a:cubicBezTo>
                  <a:cubicBezTo>
                    <a:pt x="16082" y="39692"/>
                    <a:pt x="16184" y="39728"/>
                    <a:pt x="16278" y="39839"/>
                  </a:cubicBezTo>
                  <a:cubicBezTo>
                    <a:pt x="16445" y="40072"/>
                    <a:pt x="16445" y="40306"/>
                    <a:pt x="16379" y="40572"/>
                  </a:cubicBezTo>
                  <a:cubicBezTo>
                    <a:pt x="16245" y="40906"/>
                    <a:pt x="16145" y="41240"/>
                    <a:pt x="15778" y="41406"/>
                  </a:cubicBezTo>
                  <a:cubicBezTo>
                    <a:pt x="15745" y="41440"/>
                    <a:pt x="15678" y="41506"/>
                    <a:pt x="15645" y="41540"/>
                  </a:cubicBezTo>
                  <a:cubicBezTo>
                    <a:pt x="15578" y="41707"/>
                    <a:pt x="15478" y="41840"/>
                    <a:pt x="15478" y="41973"/>
                  </a:cubicBezTo>
                  <a:cubicBezTo>
                    <a:pt x="15511" y="42174"/>
                    <a:pt x="15711" y="42174"/>
                    <a:pt x="15912" y="42174"/>
                  </a:cubicBezTo>
                  <a:cubicBezTo>
                    <a:pt x="15978" y="42174"/>
                    <a:pt x="16045" y="42174"/>
                    <a:pt x="16112" y="42207"/>
                  </a:cubicBezTo>
                  <a:cubicBezTo>
                    <a:pt x="16445" y="42274"/>
                    <a:pt x="16512" y="42440"/>
                    <a:pt x="16312" y="42707"/>
                  </a:cubicBezTo>
                  <a:cubicBezTo>
                    <a:pt x="16278" y="42774"/>
                    <a:pt x="16245" y="42807"/>
                    <a:pt x="16178" y="42874"/>
                  </a:cubicBezTo>
                  <a:cubicBezTo>
                    <a:pt x="16145" y="42907"/>
                    <a:pt x="16145" y="42941"/>
                    <a:pt x="16112" y="42974"/>
                  </a:cubicBezTo>
                  <a:cubicBezTo>
                    <a:pt x="16112" y="43041"/>
                    <a:pt x="16112" y="43074"/>
                    <a:pt x="16112" y="43108"/>
                  </a:cubicBezTo>
                  <a:cubicBezTo>
                    <a:pt x="16445" y="43641"/>
                    <a:pt x="16445" y="43641"/>
                    <a:pt x="15878" y="44042"/>
                  </a:cubicBezTo>
                  <a:cubicBezTo>
                    <a:pt x="15745" y="44142"/>
                    <a:pt x="15611" y="44275"/>
                    <a:pt x="15478" y="44409"/>
                  </a:cubicBezTo>
                  <a:cubicBezTo>
                    <a:pt x="15178" y="44775"/>
                    <a:pt x="15178" y="45109"/>
                    <a:pt x="15511" y="45476"/>
                  </a:cubicBezTo>
                  <a:cubicBezTo>
                    <a:pt x="15578" y="45509"/>
                    <a:pt x="15645" y="45543"/>
                    <a:pt x="15645" y="45543"/>
                  </a:cubicBezTo>
                  <a:cubicBezTo>
                    <a:pt x="15678" y="45843"/>
                    <a:pt x="15611" y="46043"/>
                    <a:pt x="15411" y="46176"/>
                  </a:cubicBezTo>
                  <a:cubicBezTo>
                    <a:pt x="15344" y="46243"/>
                    <a:pt x="15278" y="46310"/>
                    <a:pt x="15244" y="46377"/>
                  </a:cubicBezTo>
                  <a:cubicBezTo>
                    <a:pt x="15011" y="46643"/>
                    <a:pt x="14744" y="46910"/>
                    <a:pt x="14944" y="47211"/>
                  </a:cubicBezTo>
                  <a:cubicBezTo>
                    <a:pt x="14777" y="47611"/>
                    <a:pt x="14544" y="47944"/>
                    <a:pt x="14444" y="48278"/>
                  </a:cubicBezTo>
                  <a:cubicBezTo>
                    <a:pt x="14335" y="48715"/>
                    <a:pt x="14449" y="48906"/>
                    <a:pt x="14787" y="48906"/>
                  </a:cubicBezTo>
                  <a:cubicBezTo>
                    <a:pt x="14862" y="48906"/>
                    <a:pt x="14947" y="48897"/>
                    <a:pt x="15044" y="48878"/>
                  </a:cubicBezTo>
                  <a:cubicBezTo>
                    <a:pt x="15078" y="48978"/>
                    <a:pt x="15111" y="49112"/>
                    <a:pt x="15144" y="49212"/>
                  </a:cubicBezTo>
                  <a:cubicBezTo>
                    <a:pt x="15178" y="49279"/>
                    <a:pt x="15244" y="49379"/>
                    <a:pt x="15278" y="49412"/>
                  </a:cubicBezTo>
                  <a:cubicBezTo>
                    <a:pt x="15211" y="49712"/>
                    <a:pt x="15011" y="49846"/>
                    <a:pt x="14811" y="49946"/>
                  </a:cubicBezTo>
                  <a:cubicBezTo>
                    <a:pt x="14577" y="50046"/>
                    <a:pt x="14310" y="50179"/>
                    <a:pt x="14077" y="50279"/>
                  </a:cubicBezTo>
                  <a:cubicBezTo>
                    <a:pt x="13510" y="50546"/>
                    <a:pt x="13009" y="50913"/>
                    <a:pt x="12676" y="51480"/>
                  </a:cubicBezTo>
                  <a:cubicBezTo>
                    <a:pt x="12643" y="51547"/>
                    <a:pt x="12609" y="51580"/>
                    <a:pt x="12509" y="51680"/>
                  </a:cubicBezTo>
                  <a:cubicBezTo>
                    <a:pt x="12442" y="51047"/>
                    <a:pt x="12409" y="50446"/>
                    <a:pt x="12509" y="49879"/>
                  </a:cubicBezTo>
                  <a:cubicBezTo>
                    <a:pt x="12809" y="48478"/>
                    <a:pt x="13143" y="47110"/>
                    <a:pt x="13510" y="45743"/>
                  </a:cubicBezTo>
                  <a:cubicBezTo>
                    <a:pt x="13677" y="45042"/>
                    <a:pt x="14010" y="44409"/>
                    <a:pt x="14410" y="43808"/>
                  </a:cubicBezTo>
                  <a:cubicBezTo>
                    <a:pt x="14511" y="43675"/>
                    <a:pt x="14677" y="43508"/>
                    <a:pt x="14544" y="43274"/>
                  </a:cubicBezTo>
                  <a:cubicBezTo>
                    <a:pt x="14521" y="43272"/>
                    <a:pt x="14500" y="43271"/>
                    <a:pt x="14480" y="43271"/>
                  </a:cubicBezTo>
                  <a:cubicBezTo>
                    <a:pt x="14229" y="43271"/>
                    <a:pt x="14136" y="43454"/>
                    <a:pt x="14044" y="43608"/>
                  </a:cubicBezTo>
                  <a:cubicBezTo>
                    <a:pt x="13810" y="44075"/>
                    <a:pt x="13543" y="44542"/>
                    <a:pt x="13410" y="45042"/>
                  </a:cubicBezTo>
                  <a:cubicBezTo>
                    <a:pt x="13143" y="45910"/>
                    <a:pt x="12909" y="46810"/>
                    <a:pt x="12676" y="47711"/>
                  </a:cubicBezTo>
                  <a:cubicBezTo>
                    <a:pt x="12576" y="48078"/>
                    <a:pt x="12476" y="48411"/>
                    <a:pt x="12276" y="48778"/>
                  </a:cubicBezTo>
                  <a:cubicBezTo>
                    <a:pt x="12242" y="48511"/>
                    <a:pt x="12176" y="48245"/>
                    <a:pt x="12109" y="48011"/>
                  </a:cubicBezTo>
                  <a:lnTo>
                    <a:pt x="11442" y="44742"/>
                  </a:lnTo>
                  <a:cubicBezTo>
                    <a:pt x="11442" y="44575"/>
                    <a:pt x="11375" y="44409"/>
                    <a:pt x="11542" y="44275"/>
                  </a:cubicBezTo>
                  <a:cubicBezTo>
                    <a:pt x="11442" y="44108"/>
                    <a:pt x="11308" y="43942"/>
                    <a:pt x="11308" y="43775"/>
                  </a:cubicBezTo>
                  <a:cubicBezTo>
                    <a:pt x="11075" y="42274"/>
                    <a:pt x="11008" y="42741"/>
                    <a:pt x="11709" y="41273"/>
                  </a:cubicBezTo>
                  <a:cubicBezTo>
                    <a:pt x="12142" y="40339"/>
                    <a:pt x="12676" y="39472"/>
                    <a:pt x="13310" y="38671"/>
                  </a:cubicBezTo>
                  <a:cubicBezTo>
                    <a:pt x="13410" y="38538"/>
                    <a:pt x="13476" y="38404"/>
                    <a:pt x="13577" y="38204"/>
                  </a:cubicBezTo>
                  <a:lnTo>
                    <a:pt x="13577" y="38204"/>
                  </a:lnTo>
                  <a:cubicBezTo>
                    <a:pt x="13243" y="38237"/>
                    <a:pt x="13110" y="38404"/>
                    <a:pt x="12976" y="38571"/>
                  </a:cubicBezTo>
                  <a:cubicBezTo>
                    <a:pt x="12209" y="39438"/>
                    <a:pt x="11675" y="40472"/>
                    <a:pt x="11275" y="41573"/>
                  </a:cubicBezTo>
                  <a:cubicBezTo>
                    <a:pt x="11242" y="41707"/>
                    <a:pt x="11208" y="41840"/>
                    <a:pt x="11075" y="41940"/>
                  </a:cubicBezTo>
                  <a:cubicBezTo>
                    <a:pt x="11041" y="41607"/>
                    <a:pt x="10975" y="41240"/>
                    <a:pt x="10908" y="40873"/>
                  </a:cubicBezTo>
                  <a:cubicBezTo>
                    <a:pt x="10674" y="39338"/>
                    <a:pt x="10408" y="37837"/>
                    <a:pt x="10107" y="36303"/>
                  </a:cubicBezTo>
                  <a:cubicBezTo>
                    <a:pt x="9841" y="34902"/>
                    <a:pt x="9540" y="33501"/>
                    <a:pt x="9407" y="32033"/>
                  </a:cubicBezTo>
                  <a:cubicBezTo>
                    <a:pt x="9340" y="31299"/>
                    <a:pt x="9273" y="30565"/>
                    <a:pt x="9173" y="29831"/>
                  </a:cubicBezTo>
                  <a:cubicBezTo>
                    <a:pt x="9140" y="30232"/>
                    <a:pt x="9140" y="30632"/>
                    <a:pt x="9107" y="31032"/>
                  </a:cubicBezTo>
                  <a:cubicBezTo>
                    <a:pt x="8673" y="29931"/>
                    <a:pt x="8273" y="28831"/>
                    <a:pt x="8306" y="27630"/>
                  </a:cubicBezTo>
                  <a:cubicBezTo>
                    <a:pt x="8556" y="27448"/>
                    <a:pt x="8845" y="27363"/>
                    <a:pt x="9127" y="27363"/>
                  </a:cubicBezTo>
                  <a:close/>
                  <a:moveTo>
                    <a:pt x="46500" y="50179"/>
                  </a:moveTo>
                  <a:cubicBezTo>
                    <a:pt x="46633" y="50346"/>
                    <a:pt x="46800" y="50513"/>
                    <a:pt x="46967" y="50713"/>
                  </a:cubicBezTo>
                  <a:cubicBezTo>
                    <a:pt x="46400" y="51113"/>
                    <a:pt x="45866" y="51480"/>
                    <a:pt x="45599" y="52247"/>
                  </a:cubicBezTo>
                  <a:cubicBezTo>
                    <a:pt x="45399" y="51881"/>
                    <a:pt x="45232" y="51580"/>
                    <a:pt x="45066" y="51213"/>
                  </a:cubicBezTo>
                  <a:cubicBezTo>
                    <a:pt x="45533" y="50846"/>
                    <a:pt x="46000" y="50513"/>
                    <a:pt x="46500" y="50179"/>
                  </a:cubicBezTo>
                  <a:close/>
                  <a:moveTo>
                    <a:pt x="27804" y="48832"/>
                  </a:moveTo>
                  <a:cubicBezTo>
                    <a:pt x="27863" y="48832"/>
                    <a:pt x="27924" y="48836"/>
                    <a:pt x="27987" y="48845"/>
                  </a:cubicBezTo>
                  <a:cubicBezTo>
                    <a:pt x="28120" y="48878"/>
                    <a:pt x="28287" y="48878"/>
                    <a:pt x="28354" y="48978"/>
                  </a:cubicBezTo>
                  <a:cubicBezTo>
                    <a:pt x="28654" y="49279"/>
                    <a:pt x="28887" y="49612"/>
                    <a:pt x="29154" y="49946"/>
                  </a:cubicBezTo>
                  <a:cubicBezTo>
                    <a:pt x="28787" y="50346"/>
                    <a:pt x="28487" y="50646"/>
                    <a:pt x="28187" y="50980"/>
                  </a:cubicBezTo>
                  <a:cubicBezTo>
                    <a:pt x="28001" y="50874"/>
                    <a:pt x="27984" y="50536"/>
                    <a:pt x="27767" y="50536"/>
                  </a:cubicBezTo>
                  <a:cubicBezTo>
                    <a:pt x="27711" y="50536"/>
                    <a:pt x="27642" y="50558"/>
                    <a:pt x="27553" y="50613"/>
                  </a:cubicBezTo>
                  <a:cubicBezTo>
                    <a:pt x="27486" y="50913"/>
                    <a:pt x="27887" y="51180"/>
                    <a:pt x="27620" y="51547"/>
                  </a:cubicBezTo>
                  <a:cubicBezTo>
                    <a:pt x="27382" y="51160"/>
                    <a:pt x="27409" y="50587"/>
                    <a:pt x="26825" y="50587"/>
                  </a:cubicBezTo>
                  <a:cubicBezTo>
                    <a:pt x="26755" y="50587"/>
                    <a:pt x="26675" y="50595"/>
                    <a:pt x="26586" y="50613"/>
                  </a:cubicBezTo>
                  <a:cubicBezTo>
                    <a:pt x="26786" y="51047"/>
                    <a:pt x="26986" y="51414"/>
                    <a:pt x="27353" y="51747"/>
                  </a:cubicBezTo>
                  <a:cubicBezTo>
                    <a:pt x="27253" y="51847"/>
                    <a:pt x="27186" y="51947"/>
                    <a:pt x="27086" y="52047"/>
                  </a:cubicBezTo>
                  <a:cubicBezTo>
                    <a:pt x="26886" y="51847"/>
                    <a:pt x="26753" y="51647"/>
                    <a:pt x="26586" y="51480"/>
                  </a:cubicBezTo>
                  <a:cubicBezTo>
                    <a:pt x="26552" y="51480"/>
                    <a:pt x="26519" y="51480"/>
                    <a:pt x="26486" y="51514"/>
                  </a:cubicBezTo>
                  <a:cubicBezTo>
                    <a:pt x="26486" y="51614"/>
                    <a:pt x="26452" y="51714"/>
                    <a:pt x="26452" y="51814"/>
                  </a:cubicBezTo>
                  <a:cubicBezTo>
                    <a:pt x="26519" y="51947"/>
                    <a:pt x="26619" y="52081"/>
                    <a:pt x="26686" y="52214"/>
                  </a:cubicBezTo>
                  <a:cubicBezTo>
                    <a:pt x="26786" y="52381"/>
                    <a:pt x="26719" y="52481"/>
                    <a:pt x="26486" y="52581"/>
                  </a:cubicBezTo>
                  <a:cubicBezTo>
                    <a:pt x="26219" y="51881"/>
                    <a:pt x="25785" y="51280"/>
                    <a:pt x="25118" y="50880"/>
                  </a:cubicBezTo>
                  <a:cubicBezTo>
                    <a:pt x="25285" y="50746"/>
                    <a:pt x="25352" y="50680"/>
                    <a:pt x="25452" y="50613"/>
                  </a:cubicBezTo>
                  <a:cubicBezTo>
                    <a:pt x="25885" y="50146"/>
                    <a:pt x="26319" y="49646"/>
                    <a:pt x="26786" y="49179"/>
                  </a:cubicBezTo>
                  <a:lnTo>
                    <a:pt x="26753" y="49179"/>
                  </a:lnTo>
                  <a:cubicBezTo>
                    <a:pt x="27099" y="49005"/>
                    <a:pt x="27421" y="48832"/>
                    <a:pt x="27804" y="48832"/>
                  </a:cubicBezTo>
                  <a:close/>
                  <a:moveTo>
                    <a:pt x="52338" y="29131"/>
                  </a:moveTo>
                  <a:lnTo>
                    <a:pt x="52338" y="29131"/>
                  </a:lnTo>
                  <a:cubicBezTo>
                    <a:pt x="51704" y="30232"/>
                    <a:pt x="50703" y="31099"/>
                    <a:pt x="50203" y="32266"/>
                  </a:cubicBezTo>
                  <a:cubicBezTo>
                    <a:pt x="51237" y="31499"/>
                    <a:pt x="51971" y="30465"/>
                    <a:pt x="52671" y="29298"/>
                  </a:cubicBezTo>
                  <a:cubicBezTo>
                    <a:pt x="53005" y="29931"/>
                    <a:pt x="53272" y="30499"/>
                    <a:pt x="53071" y="31199"/>
                  </a:cubicBezTo>
                  <a:cubicBezTo>
                    <a:pt x="52971" y="31566"/>
                    <a:pt x="53071" y="31699"/>
                    <a:pt x="53438" y="31833"/>
                  </a:cubicBezTo>
                  <a:cubicBezTo>
                    <a:pt x="53505" y="31866"/>
                    <a:pt x="53605" y="31900"/>
                    <a:pt x="53705" y="31933"/>
                  </a:cubicBezTo>
                  <a:cubicBezTo>
                    <a:pt x="53572" y="32300"/>
                    <a:pt x="53238" y="32700"/>
                    <a:pt x="53872" y="32967"/>
                  </a:cubicBezTo>
                  <a:cubicBezTo>
                    <a:pt x="53839" y="33067"/>
                    <a:pt x="53805" y="33167"/>
                    <a:pt x="53772" y="33267"/>
                  </a:cubicBezTo>
                  <a:cubicBezTo>
                    <a:pt x="53705" y="33501"/>
                    <a:pt x="53772" y="33668"/>
                    <a:pt x="53972" y="33768"/>
                  </a:cubicBezTo>
                  <a:cubicBezTo>
                    <a:pt x="54072" y="33834"/>
                    <a:pt x="54206" y="33934"/>
                    <a:pt x="54206" y="34001"/>
                  </a:cubicBezTo>
                  <a:cubicBezTo>
                    <a:pt x="54206" y="34435"/>
                    <a:pt x="54506" y="34468"/>
                    <a:pt x="54806" y="34535"/>
                  </a:cubicBezTo>
                  <a:cubicBezTo>
                    <a:pt x="54873" y="34535"/>
                    <a:pt x="54939" y="34568"/>
                    <a:pt x="55039" y="34602"/>
                  </a:cubicBezTo>
                  <a:cubicBezTo>
                    <a:pt x="54973" y="34902"/>
                    <a:pt x="54839" y="35102"/>
                    <a:pt x="54606" y="35269"/>
                  </a:cubicBezTo>
                  <a:cubicBezTo>
                    <a:pt x="54472" y="35402"/>
                    <a:pt x="54306" y="35536"/>
                    <a:pt x="54139" y="35636"/>
                  </a:cubicBezTo>
                  <a:cubicBezTo>
                    <a:pt x="53872" y="35836"/>
                    <a:pt x="53739" y="36103"/>
                    <a:pt x="53939" y="36436"/>
                  </a:cubicBezTo>
                  <a:cubicBezTo>
                    <a:pt x="54025" y="36448"/>
                    <a:pt x="54108" y="36453"/>
                    <a:pt x="54191" y="36453"/>
                  </a:cubicBezTo>
                  <a:cubicBezTo>
                    <a:pt x="54588" y="36453"/>
                    <a:pt x="54947" y="36324"/>
                    <a:pt x="55306" y="36103"/>
                  </a:cubicBezTo>
                  <a:cubicBezTo>
                    <a:pt x="55607" y="35936"/>
                    <a:pt x="55873" y="35736"/>
                    <a:pt x="56140" y="35536"/>
                  </a:cubicBezTo>
                  <a:cubicBezTo>
                    <a:pt x="56295" y="35443"/>
                    <a:pt x="56407" y="35393"/>
                    <a:pt x="56505" y="35393"/>
                  </a:cubicBezTo>
                  <a:cubicBezTo>
                    <a:pt x="56619" y="35393"/>
                    <a:pt x="56716" y="35459"/>
                    <a:pt x="56841" y="35602"/>
                  </a:cubicBezTo>
                  <a:cubicBezTo>
                    <a:pt x="57079" y="35840"/>
                    <a:pt x="57334" y="35960"/>
                    <a:pt x="57631" y="35960"/>
                  </a:cubicBezTo>
                  <a:cubicBezTo>
                    <a:pt x="57750" y="35960"/>
                    <a:pt x="57875" y="35941"/>
                    <a:pt x="58008" y="35902"/>
                  </a:cubicBezTo>
                  <a:cubicBezTo>
                    <a:pt x="58079" y="35874"/>
                    <a:pt x="58163" y="35846"/>
                    <a:pt x="58245" y="35846"/>
                  </a:cubicBezTo>
                  <a:cubicBezTo>
                    <a:pt x="58356" y="35846"/>
                    <a:pt x="58465" y="35897"/>
                    <a:pt x="58542" y="36069"/>
                  </a:cubicBezTo>
                  <a:cubicBezTo>
                    <a:pt x="58108" y="36303"/>
                    <a:pt x="57708" y="36503"/>
                    <a:pt x="57274" y="36703"/>
                  </a:cubicBezTo>
                  <a:cubicBezTo>
                    <a:pt x="56874" y="36903"/>
                    <a:pt x="56440" y="37070"/>
                    <a:pt x="56174" y="37504"/>
                  </a:cubicBezTo>
                  <a:cubicBezTo>
                    <a:pt x="57041" y="37270"/>
                    <a:pt x="57775" y="36736"/>
                    <a:pt x="58475" y="36336"/>
                  </a:cubicBezTo>
                  <a:cubicBezTo>
                    <a:pt x="58809" y="36503"/>
                    <a:pt x="59109" y="36670"/>
                    <a:pt x="59409" y="36836"/>
                  </a:cubicBezTo>
                  <a:cubicBezTo>
                    <a:pt x="58709" y="37137"/>
                    <a:pt x="57975" y="37470"/>
                    <a:pt x="57241" y="37804"/>
                  </a:cubicBezTo>
                  <a:cubicBezTo>
                    <a:pt x="56541" y="38171"/>
                    <a:pt x="55840" y="38504"/>
                    <a:pt x="55140" y="39038"/>
                  </a:cubicBezTo>
                  <a:cubicBezTo>
                    <a:pt x="55873" y="38971"/>
                    <a:pt x="58208" y="37837"/>
                    <a:pt x="59876" y="36770"/>
                  </a:cubicBezTo>
                  <a:cubicBezTo>
                    <a:pt x="60477" y="37103"/>
                    <a:pt x="60510" y="37637"/>
                    <a:pt x="60043" y="38104"/>
                  </a:cubicBezTo>
                  <a:cubicBezTo>
                    <a:pt x="59643" y="38538"/>
                    <a:pt x="59176" y="38838"/>
                    <a:pt x="58642" y="39038"/>
                  </a:cubicBezTo>
                  <a:cubicBezTo>
                    <a:pt x="58342" y="39138"/>
                    <a:pt x="58075" y="39305"/>
                    <a:pt x="57775" y="39472"/>
                  </a:cubicBezTo>
                  <a:cubicBezTo>
                    <a:pt x="57641" y="39538"/>
                    <a:pt x="57508" y="39672"/>
                    <a:pt x="57308" y="39805"/>
                  </a:cubicBezTo>
                  <a:cubicBezTo>
                    <a:pt x="57413" y="39833"/>
                    <a:pt x="57507" y="39845"/>
                    <a:pt x="57594" y="39845"/>
                  </a:cubicBezTo>
                  <a:cubicBezTo>
                    <a:pt x="57922" y="39845"/>
                    <a:pt x="58138" y="39677"/>
                    <a:pt x="58375" y="39572"/>
                  </a:cubicBezTo>
                  <a:cubicBezTo>
                    <a:pt x="58709" y="39405"/>
                    <a:pt x="59009" y="39205"/>
                    <a:pt x="59309" y="39038"/>
                  </a:cubicBezTo>
                  <a:cubicBezTo>
                    <a:pt x="59443" y="39705"/>
                    <a:pt x="59543" y="39805"/>
                    <a:pt x="60210" y="39905"/>
                  </a:cubicBezTo>
                  <a:cubicBezTo>
                    <a:pt x="60321" y="39916"/>
                    <a:pt x="60440" y="39920"/>
                    <a:pt x="60562" y="39920"/>
                  </a:cubicBezTo>
                  <a:cubicBezTo>
                    <a:pt x="60807" y="39920"/>
                    <a:pt x="61066" y="39905"/>
                    <a:pt x="61311" y="39905"/>
                  </a:cubicBezTo>
                  <a:cubicBezTo>
                    <a:pt x="61577" y="39905"/>
                    <a:pt x="61878" y="39872"/>
                    <a:pt x="62145" y="39872"/>
                  </a:cubicBezTo>
                  <a:cubicBezTo>
                    <a:pt x="62511" y="39872"/>
                    <a:pt x="62812" y="39939"/>
                    <a:pt x="63045" y="40206"/>
                  </a:cubicBezTo>
                  <a:cubicBezTo>
                    <a:pt x="63211" y="40395"/>
                    <a:pt x="63410" y="40483"/>
                    <a:pt x="63618" y="40483"/>
                  </a:cubicBezTo>
                  <a:cubicBezTo>
                    <a:pt x="63704" y="40483"/>
                    <a:pt x="63792" y="40468"/>
                    <a:pt x="63879" y="40439"/>
                  </a:cubicBezTo>
                  <a:cubicBezTo>
                    <a:pt x="64246" y="40339"/>
                    <a:pt x="64580" y="40239"/>
                    <a:pt x="64880" y="40105"/>
                  </a:cubicBezTo>
                  <a:cubicBezTo>
                    <a:pt x="65074" y="40017"/>
                    <a:pt x="65258" y="39976"/>
                    <a:pt x="65443" y="39976"/>
                  </a:cubicBezTo>
                  <a:cubicBezTo>
                    <a:pt x="65608" y="39976"/>
                    <a:pt x="65774" y="40009"/>
                    <a:pt x="65947" y="40072"/>
                  </a:cubicBezTo>
                  <a:cubicBezTo>
                    <a:pt x="66714" y="40406"/>
                    <a:pt x="67382" y="40806"/>
                    <a:pt x="68049" y="41406"/>
                  </a:cubicBezTo>
                  <a:cubicBezTo>
                    <a:pt x="67215" y="41707"/>
                    <a:pt x="66414" y="41673"/>
                    <a:pt x="65580" y="41873"/>
                  </a:cubicBezTo>
                  <a:cubicBezTo>
                    <a:pt x="65852" y="41968"/>
                    <a:pt x="66190" y="42014"/>
                    <a:pt x="66570" y="42014"/>
                  </a:cubicBezTo>
                  <a:cubicBezTo>
                    <a:pt x="67123" y="42014"/>
                    <a:pt x="67763" y="41918"/>
                    <a:pt x="68416" y="41740"/>
                  </a:cubicBezTo>
                  <a:cubicBezTo>
                    <a:pt x="69116" y="42240"/>
                    <a:pt x="69617" y="42907"/>
                    <a:pt x="69883" y="43741"/>
                  </a:cubicBezTo>
                  <a:cubicBezTo>
                    <a:pt x="69983" y="44042"/>
                    <a:pt x="70150" y="44275"/>
                    <a:pt x="70317" y="44575"/>
                  </a:cubicBezTo>
                  <a:cubicBezTo>
                    <a:pt x="69750" y="44742"/>
                    <a:pt x="69116" y="44675"/>
                    <a:pt x="68582" y="45042"/>
                  </a:cubicBezTo>
                  <a:cubicBezTo>
                    <a:pt x="68715" y="45066"/>
                    <a:pt x="68846" y="45076"/>
                    <a:pt x="68975" y="45076"/>
                  </a:cubicBezTo>
                  <a:cubicBezTo>
                    <a:pt x="69397" y="45076"/>
                    <a:pt x="69800" y="44962"/>
                    <a:pt x="70184" y="44809"/>
                  </a:cubicBezTo>
                  <a:cubicBezTo>
                    <a:pt x="70395" y="44721"/>
                    <a:pt x="70495" y="44679"/>
                    <a:pt x="70606" y="44679"/>
                  </a:cubicBezTo>
                  <a:cubicBezTo>
                    <a:pt x="70705" y="44679"/>
                    <a:pt x="70813" y="44712"/>
                    <a:pt x="71018" y="44775"/>
                  </a:cubicBezTo>
                  <a:cubicBezTo>
                    <a:pt x="71084" y="45009"/>
                    <a:pt x="71118" y="45242"/>
                    <a:pt x="71184" y="45509"/>
                  </a:cubicBezTo>
                  <a:cubicBezTo>
                    <a:pt x="70484" y="45643"/>
                    <a:pt x="69750" y="45609"/>
                    <a:pt x="69116" y="45976"/>
                  </a:cubicBezTo>
                  <a:cubicBezTo>
                    <a:pt x="69187" y="46000"/>
                    <a:pt x="69274" y="46023"/>
                    <a:pt x="69367" y="46023"/>
                  </a:cubicBezTo>
                  <a:cubicBezTo>
                    <a:pt x="69405" y="46023"/>
                    <a:pt x="69444" y="46019"/>
                    <a:pt x="69483" y="46010"/>
                  </a:cubicBezTo>
                  <a:cubicBezTo>
                    <a:pt x="69850" y="45976"/>
                    <a:pt x="70250" y="45943"/>
                    <a:pt x="70617" y="45876"/>
                  </a:cubicBezTo>
                  <a:cubicBezTo>
                    <a:pt x="70912" y="45849"/>
                    <a:pt x="71250" y="45715"/>
                    <a:pt x="71544" y="45715"/>
                  </a:cubicBezTo>
                  <a:cubicBezTo>
                    <a:pt x="71616" y="45715"/>
                    <a:pt x="71686" y="45723"/>
                    <a:pt x="71751" y="45743"/>
                  </a:cubicBezTo>
                  <a:cubicBezTo>
                    <a:pt x="72619" y="45976"/>
                    <a:pt x="73519" y="46277"/>
                    <a:pt x="74220" y="46944"/>
                  </a:cubicBezTo>
                  <a:cubicBezTo>
                    <a:pt x="74220" y="46944"/>
                    <a:pt x="74220" y="46977"/>
                    <a:pt x="74220" y="47010"/>
                  </a:cubicBezTo>
                  <a:cubicBezTo>
                    <a:pt x="73152" y="47277"/>
                    <a:pt x="72052" y="47110"/>
                    <a:pt x="70984" y="47477"/>
                  </a:cubicBezTo>
                  <a:cubicBezTo>
                    <a:pt x="71218" y="47527"/>
                    <a:pt x="71451" y="47544"/>
                    <a:pt x="71681" y="47544"/>
                  </a:cubicBezTo>
                  <a:cubicBezTo>
                    <a:pt x="71910" y="47544"/>
                    <a:pt x="72135" y="47527"/>
                    <a:pt x="72352" y="47511"/>
                  </a:cubicBezTo>
                  <a:cubicBezTo>
                    <a:pt x="72919" y="47411"/>
                    <a:pt x="73486" y="47377"/>
                    <a:pt x="73986" y="47211"/>
                  </a:cubicBezTo>
                  <a:cubicBezTo>
                    <a:pt x="74097" y="47178"/>
                    <a:pt x="74196" y="47163"/>
                    <a:pt x="74287" y="47163"/>
                  </a:cubicBezTo>
                  <a:cubicBezTo>
                    <a:pt x="74661" y="47163"/>
                    <a:pt x="74892" y="47415"/>
                    <a:pt x="75187" y="47711"/>
                  </a:cubicBezTo>
                  <a:cubicBezTo>
                    <a:pt x="74787" y="47778"/>
                    <a:pt x="74453" y="47811"/>
                    <a:pt x="74120" y="47878"/>
                  </a:cubicBezTo>
                  <a:cubicBezTo>
                    <a:pt x="74153" y="47944"/>
                    <a:pt x="74153" y="47978"/>
                    <a:pt x="74153" y="48011"/>
                  </a:cubicBezTo>
                  <a:cubicBezTo>
                    <a:pt x="74318" y="48066"/>
                    <a:pt x="74494" y="48091"/>
                    <a:pt x="74668" y="48091"/>
                  </a:cubicBezTo>
                  <a:cubicBezTo>
                    <a:pt x="74810" y="48091"/>
                    <a:pt x="74952" y="48074"/>
                    <a:pt x="75087" y="48044"/>
                  </a:cubicBezTo>
                  <a:cubicBezTo>
                    <a:pt x="75159" y="48035"/>
                    <a:pt x="75226" y="48030"/>
                    <a:pt x="75290" y="48030"/>
                  </a:cubicBezTo>
                  <a:cubicBezTo>
                    <a:pt x="75673" y="48030"/>
                    <a:pt x="75926" y="48202"/>
                    <a:pt x="76155" y="48545"/>
                  </a:cubicBezTo>
                  <a:cubicBezTo>
                    <a:pt x="76888" y="49012"/>
                    <a:pt x="77522" y="49946"/>
                    <a:pt x="77489" y="50580"/>
                  </a:cubicBezTo>
                  <a:cubicBezTo>
                    <a:pt x="76155" y="50046"/>
                    <a:pt x="74854" y="49512"/>
                    <a:pt x="73553" y="48978"/>
                  </a:cubicBezTo>
                  <a:lnTo>
                    <a:pt x="73553" y="48878"/>
                  </a:lnTo>
                  <a:cubicBezTo>
                    <a:pt x="73653" y="48878"/>
                    <a:pt x="73753" y="48878"/>
                    <a:pt x="73853" y="48845"/>
                  </a:cubicBezTo>
                  <a:cubicBezTo>
                    <a:pt x="74453" y="48812"/>
                    <a:pt x="75054" y="48778"/>
                    <a:pt x="75654" y="48712"/>
                  </a:cubicBezTo>
                  <a:cubicBezTo>
                    <a:pt x="75821" y="48712"/>
                    <a:pt x="75988" y="48612"/>
                    <a:pt x="76155" y="48545"/>
                  </a:cubicBezTo>
                  <a:cubicBezTo>
                    <a:pt x="75487" y="48545"/>
                    <a:pt x="74854" y="48545"/>
                    <a:pt x="74186" y="48578"/>
                  </a:cubicBezTo>
                  <a:cubicBezTo>
                    <a:pt x="73886" y="48612"/>
                    <a:pt x="73586" y="48712"/>
                    <a:pt x="73286" y="48778"/>
                  </a:cubicBezTo>
                  <a:cubicBezTo>
                    <a:pt x="73219" y="48778"/>
                    <a:pt x="73167" y="48793"/>
                    <a:pt x="73120" y="48793"/>
                  </a:cubicBezTo>
                  <a:cubicBezTo>
                    <a:pt x="73097" y="48793"/>
                    <a:pt x="73075" y="48789"/>
                    <a:pt x="73052" y="48778"/>
                  </a:cubicBezTo>
                  <a:cubicBezTo>
                    <a:pt x="72652" y="48645"/>
                    <a:pt x="72285" y="48478"/>
                    <a:pt x="71885" y="48278"/>
                  </a:cubicBezTo>
                  <a:cubicBezTo>
                    <a:pt x="72452" y="48145"/>
                    <a:pt x="73019" y="48211"/>
                    <a:pt x="73553" y="47978"/>
                  </a:cubicBezTo>
                  <a:cubicBezTo>
                    <a:pt x="73453" y="47944"/>
                    <a:pt x="73353" y="47878"/>
                    <a:pt x="73286" y="47878"/>
                  </a:cubicBezTo>
                  <a:cubicBezTo>
                    <a:pt x="72719" y="47911"/>
                    <a:pt x="72152" y="47911"/>
                    <a:pt x="71618" y="47978"/>
                  </a:cubicBezTo>
                  <a:cubicBezTo>
                    <a:pt x="71540" y="47989"/>
                    <a:pt x="71466" y="47996"/>
                    <a:pt x="71396" y="47996"/>
                  </a:cubicBezTo>
                  <a:cubicBezTo>
                    <a:pt x="71255" y="47996"/>
                    <a:pt x="71129" y="47967"/>
                    <a:pt x="71018" y="47878"/>
                  </a:cubicBezTo>
                  <a:cubicBezTo>
                    <a:pt x="70184" y="47344"/>
                    <a:pt x="69350" y="46810"/>
                    <a:pt x="68516" y="46277"/>
                  </a:cubicBezTo>
                  <a:cubicBezTo>
                    <a:pt x="67482" y="45643"/>
                    <a:pt x="66481" y="45009"/>
                    <a:pt x="65480" y="44375"/>
                  </a:cubicBezTo>
                  <a:cubicBezTo>
                    <a:pt x="65347" y="44308"/>
                    <a:pt x="65247" y="44208"/>
                    <a:pt x="65113" y="44075"/>
                  </a:cubicBezTo>
                  <a:cubicBezTo>
                    <a:pt x="66581" y="43975"/>
                    <a:pt x="67982" y="43641"/>
                    <a:pt x="69416" y="43108"/>
                  </a:cubicBezTo>
                  <a:cubicBezTo>
                    <a:pt x="69300" y="43024"/>
                    <a:pt x="69200" y="42999"/>
                    <a:pt x="69108" y="42999"/>
                  </a:cubicBezTo>
                  <a:cubicBezTo>
                    <a:pt x="69016" y="42999"/>
                    <a:pt x="68933" y="43024"/>
                    <a:pt x="68849" y="43041"/>
                  </a:cubicBezTo>
                  <a:cubicBezTo>
                    <a:pt x="68115" y="43208"/>
                    <a:pt x="67382" y="43408"/>
                    <a:pt x="66648" y="43575"/>
                  </a:cubicBezTo>
                  <a:cubicBezTo>
                    <a:pt x="66081" y="43708"/>
                    <a:pt x="65547" y="43808"/>
                    <a:pt x="64980" y="43942"/>
                  </a:cubicBezTo>
                  <a:cubicBezTo>
                    <a:pt x="64913" y="43942"/>
                    <a:pt x="64861" y="43956"/>
                    <a:pt x="64814" y="43956"/>
                  </a:cubicBezTo>
                  <a:cubicBezTo>
                    <a:pt x="64791" y="43956"/>
                    <a:pt x="64769" y="43953"/>
                    <a:pt x="64746" y="43942"/>
                  </a:cubicBezTo>
                  <a:cubicBezTo>
                    <a:pt x="64480" y="43808"/>
                    <a:pt x="64246" y="43641"/>
                    <a:pt x="63946" y="43475"/>
                  </a:cubicBezTo>
                  <a:cubicBezTo>
                    <a:pt x="64246" y="43408"/>
                    <a:pt x="64446" y="43341"/>
                    <a:pt x="64613" y="43308"/>
                  </a:cubicBezTo>
                  <a:lnTo>
                    <a:pt x="64613" y="43208"/>
                  </a:lnTo>
                  <a:lnTo>
                    <a:pt x="64213" y="43208"/>
                  </a:lnTo>
                  <a:cubicBezTo>
                    <a:pt x="64093" y="43233"/>
                    <a:pt x="63978" y="43246"/>
                    <a:pt x="63867" y="43246"/>
                  </a:cubicBezTo>
                  <a:cubicBezTo>
                    <a:pt x="63543" y="43246"/>
                    <a:pt x="63252" y="43139"/>
                    <a:pt x="62978" y="42941"/>
                  </a:cubicBezTo>
                  <a:cubicBezTo>
                    <a:pt x="62845" y="42841"/>
                    <a:pt x="62745" y="42774"/>
                    <a:pt x="62612" y="42707"/>
                  </a:cubicBezTo>
                  <a:cubicBezTo>
                    <a:pt x="61844" y="42440"/>
                    <a:pt x="61211" y="42007"/>
                    <a:pt x="60410" y="41540"/>
                  </a:cubicBezTo>
                  <a:cubicBezTo>
                    <a:pt x="61678" y="41373"/>
                    <a:pt x="62845" y="41106"/>
                    <a:pt x="63912" y="40639"/>
                  </a:cubicBezTo>
                  <a:lnTo>
                    <a:pt x="63912" y="40639"/>
                  </a:lnTo>
                  <a:cubicBezTo>
                    <a:pt x="63279" y="40773"/>
                    <a:pt x="62612" y="40906"/>
                    <a:pt x="61978" y="41039"/>
                  </a:cubicBezTo>
                  <a:cubicBezTo>
                    <a:pt x="61377" y="41140"/>
                    <a:pt x="60744" y="41273"/>
                    <a:pt x="60143" y="41373"/>
                  </a:cubicBezTo>
                  <a:cubicBezTo>
                    <a:pt x="60043" y="41373"/>
                    <a:pt x="59910" y="41340"/>
                    <a:pt x="59810" y="41273"/>
                  </a:cubicBezTo>
                  <a:cubicBezTo>
                    <a:pt x="59376" y="41073"/>
                    <a:pt x="58942" y="40839"/>
                    <a:pt x="58542" y="40606"/>
                  </a:cubicBezTo>
                  <a:cubicBezTo>
                    <a:pt x="57508" y="40005"/>
                    <a:pt x="56407" y="39638"/>
                    <a:pt x="55206" y="39472"/>
                  </a:cubicBezTo>
                  <a:cubicBezTo>
                    <a:pt x="54372" y="39372"/>
                    <a:pt x="53538" y="39238"/>
                    <a:pt x="52704" y="39138"/>
                  </a:cubicBezTo>
                  <a:cubicBezTo>
                    <a:pt x="52606" y="39129"/>
                    <a:pt x="52505" y="39125"/>
                    <a:pt x="52404" y="39125"/>
                  </a:cubicBezTo>
                  <a:cubicBezTo>
                    <a:pt x="52125" y="39125"/>
                    <a:pt x="51839" y="39156"/>
                    <a:pt x="51570" y="39205"/>
                  </a:cubicBezTo>
                  <a:cubicBezTo>
                    <a:pt x="51804" y="39238"/>
                    <a:pt x="52037" y="39272"/>
                    <a:pt x="52271" y="39305"/>
                  </a:cubicBezTo>
                  <a:cubicBezTo>
                    <a:pt x="53572" y="39372"/>
                    <a:pt x="54806" y="39672"/>
                    <a:pt x="56074" y="40005"/>
                  </a:cubicBezTo>
                  <a:cubicBezTo>
                    <a:pt x="56674" y="40172"/>
                    <a:pt x="57241" y="40472"/>
                    <a:pt x="57808" y="40773"/>
                  </a:cubicBezTo>
                  <a:cubicBezTo>
                    <a:pt x="59142" y="41473"/>
                    <a:pt x="60477" y="42207"/>
                    <a:pt x="61778" y="42941"/>
                  </a:cubicBezTo>
                  <a:cubicBezTo>
                    <a:pt x="62278" y="43208"/>
                    <a:pt x="62745" y="43508"/>
                    <a:pt x="63245" y="43741"/>
                  </a:cubicBezTo>
                  <a:cubicBezTo>
                    <a:pt x="64146" y="44142"/>
                    <a:pt x="64713" y="44876"/>
                    <a:pt x="65213" y="45709"/>
                  </a:cubicBezTo>
                  <a:cubicBezTo>
                    <a:pt x="65447" y="46110"/>
                    <a:pt x="65647" y="46543"/>
                    <a:pt x="65881" y="46944"/>
                  </a:cubicBezTo>
                  <a:cubicBezTo>
                    <a:pt x="65981" y="47110"/>
                    <a:pt x="66114" y="47244"/>
                    <a:pt x="66281" y="47344"/>
                  </a:cubicBezTo>
                  <a:cubicBezTo>
                    <a:pt x="66147" y="46443"/>
                    <a:pt x="65614" y="45709"/>
                    <a:pt x="65080" y="44909"/>
                  </a:cubicBezTo>
                  <a:lnTo>
                    <a:pt x="65080" y="44909"/>
                  </a:lnTo>
                  <a:cubicBezTo>
                    <a:pt x="65280" y="44976"/>
                    <a:pt x="65414" y="45042"/>
                    <a:pt x="65514" y="45076"/>
                  </a:cubicBezTo>
                  <a:cubicBezTo>
                    <a:pt x="66648" y="45676"/>
                    <a:pt x="67715" y="46377"/>
                    <a:pt x="68749" y="47110"/>
                  </a:cubicBezTo>
                  <a:cubicBezTo>
                    <a:pt x="70184" y="48111"/>
                    <a:pt x="71718" y="48878"/>
                    <a:pt x="73353" y="49445"/>
                  </a:cubicBezTo>
                  <a:cubicBezTo>
                    <a:pt x="74220" y="49746"/>
                    <a:pt x="75054" y="50046"/>
                    <a:pt x="75888" y="50379"/>
                  </a:cubicBezTo>
                  <a:cubicBezTo>
                    <a:pt x="76388" y="50580"/>
                    <a:pt x="76888" y="50813"/>
                    <a:pt x="77455" y="51047"/>
                  </a:cubicBezTo>
                  <a:cubicBezTo>
                    <a:pt x="77355" y="51080"/>
                    <a:pt x="77255" y="51147"/>
                    <a:pt x="77189" y="51147"/>
                  </a:cubicBezTo>
                  <a:cubicBezTo>
                    <a:pt x="75354" y="51013"/>
                    <a:pt x="73686" y="50413"/>
                    <a:pt x="72052" y="49579"/>
                  </a:cubicBezTo>
                  <a:cubicBezTo>
                    <a:pt x="72028" y="49555"/>
                    <a:pt x="71988" y="49532"/>
                    <a:pt x="71943" y="49532"/>
                  </a:cubicBezTo>
                  <a:cubicBezTo>
                    <a:pt x="71924" y="49532"/>
                    <a:pt x="71904" y="49536"/>
                    <a:pt x="71885" y="49546"/>
                  </a:cubicBezTo>
                  <a:cubicBezTo>
                    <a:pt x="73386" y="50513"/>
                    <a:pt x="74987" y="51180"/>
                    <a:pt x="76822" y="51514"/>
                  </a:cubicBezTo>
                  <a:cubicBezTo>
                    <a:pt x="77022" y="51881"/>
                    <a:pt x="77489" y="52181"/>
                    <a:pt x="77455" y="52748"/>
                  </a:cubicBezTo>
                  <a:cubicBezTo>
                    <a:pt x="76488" y="52714"/>
                    <a:pt x="75554" y="52648"/>
                    <a:pt x="74587" y="52581"/>
                  </a:cubicBezTo>
                  <a:cubicBezTo>
                    <a:pt x="74520" y="52581"/>
                    <a:pt x="74453" y="52548"/>
                    <a:pt x="74420" y="52514"/>
                  </a:cubicBezTo>
                  <a:cubicBezTo>
                    <a:pt x="74261" y="52471"/>
                    <a:pt x="74108" y="52428"/>
                    <a:pt x="73967" y="52428"/>
                  </a:cubicBezTo>
                  <a:cubicBezTo>
                    <a:pt x="73783" y="52428"/>
                    <a:pt x="73618" y="52502"/>
                    <a:pt x="73486" y="52748"/>
                  </a:cubicBezTo>
                  <a:cubicBezTo>
                    <a:pt x="73459" y="52802"/>
                    <a:pt x="73343" y="52857"/>
                    <a:pt x="73246" y="52857"/>
                  </a:cubicBezTo>
                  <a:cubicBezTo>
                    <a:pt x="73225" y="52857"/>
                    <a:pt x="73204" y="52854"/>
                    <a:pt x="73186" y="52848"/>
                  </a:cubicBezTo>
                  <a:cubicBezTo>
                    <a:pt x="72919" y="52748"/>
                    <a:pt x="72652" y="52648"/>
                    <a:pt x="72419" y="52514"/>
                  </a:cubicBezTo>
                  <a:cubicBezTo>
                    <a:pt x="72285" y="52448"/>
                    <a:pt x="72185" y="52314"/>
                    <a:pt x="72052" y="52247"/>
                  </a:cubicBezTo>
                  <a:cubicBezTo>
                    <a:pt x="71947" y="52184"/>
                    <a:pt x="71855" y="52155"/>
                    <a:pt x="71777" y="52155"/>
                  </a:cubicBezTo>
                  <a:cubicBezTo>
                    <a:pt x="71609" y="52155"/>
                    <a:pt x="71507" y="52296"/>
                    <a:pt x="71485" y="52548"/>
                  </a:cubicBezTo>
                  <a:cubicBezTo>
                    <a:pt x="71485" y="52648"/>
                    <a:pt x="71485" y="52748"/>
                    <a:pt x="71485" y="52915"/>
                  </a:cubicBezTo>
                  <a:cubicBezTo>
                    <a:pt x="71018" y="52815"/>
                    <a:pt x="70651" y="52614"/>
                    <a:pt x="70450" y="52247"/>
                  </a:cubicBezTo>
                  <a:cubicBezTo>
                    <a:pt x="70384" y="52181"/>
                    <a:pt x="70350" y="52147"/>
                    <a:pt x="70284" y="52081"/>
                  </a:cubicBezTo>
                  <a:cubicBezTo>
                    <a:pt x="70106" y="51954"/>
                    <a:pt x="69928" y="51846"/>
                    <a:pt x="69692" y="51846"/>
                  </a:cubicBezTo>
                  <a:cubicBezTo>
                    <a:pt x="69617" y="51846"/>
                    <a:pt x="69537" y="51857"/>
                    <a:pt x="69450" y="51881"/>
                  </a:cubicBezTo>
                  <a:cubicBezTo>
                    <a:pt x="69402" y="51904"/>
                    <a:pt x="69356" y="51915"/>
                    <a:pt x="69312" y="51915"/>
                  </a:cubicBezTo>
                  <a:cubicBezTo>
                    <a:pt x="69172" y="51915"/>
                    <a:pt x="69051" y="51807"/>
                    <a:pt x="68949" y="51680"/>
                  </a:cubicBezTo>
                  <a:cubicBezTo>
                    <a:pt x="68749" y="51414"/>
                    <a:pt x="68549" y="51180"/>
                    <a:pt x="68349" y="50947"/>
                  </a:cubicBezTo>
                  <a:cubicBezTo>
                    <a:pt x="68282" y="50846"/>
                    <a:pt x="68216" y="50780"/>
                    <a:pt x="68115" y="50713"/>
                  </a:cubicBezTo>
                  <a:cubicBezTo>
                    <a:pt x="68034" y="50659"/>
                    <a:pt x="67930" y="50604"/>
                    <a:pt x="67840" y="50604"/>
                  </a:cubicBezTo>
                  <a:cubicBezTo>
                    <a:pt x="67820" y="50604"/>
                    <a:pt x="67800" y="50607"/>
                    <a:pt x="67782" y="50613"/>
                  </a:cubicBezTo>
                  <a:cubicBezTo>
                    <a:pt x="67715" y="50613"/>
                    <a:pt x="67682" y="50813"/>
                    <a:pt x="67648" y="50913"/>
                  </a:cubicBezTo>
                  <a:cubicBezTo>
                    <a:pt x="67615" y="50980"/>
                    <a:pt x="67648" y="51047"/>
                    <a:pt x="67648" y="51147"/>
                  </a:cubicBezTo>
                  <a:cubicBezTo>
                    <a:pt x="67348" y="51147"/>
                    <a:pt x="67181" y="50913"/>
                    <a:pt x="67048" y="50746"/>
                  </a:cubicBezTo>
                  <a:cubicBezTo>
                    <a:pt x="66748" y="50346"/>
                    <a:pt x="66481" y="49946"/>
                    <a:pt x="66181" y="49546"/>
                  </a:cubicBezTo>
                  <a:cubicBezTo>
                    <a:pt x="65580" y="48745"/>
                    <a:pt x="64746" y="48178"/>
                    <a:pt x="63879" y="47644"/>
                  </a:cubicBezTo>
                  <a:lnTo>
                    <a:pt x="63712" y="47644"/>
                  </a:lnTo>
                  <a:cubicBezTo>
                    <a:pt x="63712" y="48078"/>
                    <a:pt x="64113" y="48411"/>
                    <a:pt x="64079" y="48912"/>
                  </a:cubicBezTo>
                  <a:cubicBezTo>
                    <a:pt x="63879" y="48812"/>
                    <a:pt x="63712" y="48712"/>
                    <a:pt x="63546" y="48612"/>
                  </a:cubicBezTo>
                  <a:cubicBezTo>
                    <a:pt x="63450" y="48558"/>
                    <a:pt x="63368" y="48532"/>
                    <a:pt x="63301" y="48532"/>
                  </a:cubicBezTo>
                  <a:cubicBezTo>
                    <a:pt x="63159" y="48532"/>
                    <a:pt x="63089" y="48651"/>
                    <a:pt x="63112" y="48878"/>
                  </a:cubicBezTo>
                  <a:cubicBezTo>
                    <a:pt x="63112" y="48945"/>
                    <a:pt x="63112" y="49045"/>
                    <a:pt x="63145" y="49112"/>
                  </a:cubicBezTo>
                  <a:cubicBezTo>
                    <a:pt x="63145" y="49179"/>
                    <a:pt x="63145" y="49245"/>
                    <a:pt x="63145" y="49379"/>
                  </a:cubicBezTo>
                  <a:cubicBezTo>
                    <a:pt x="62878" y="49145"/>
                    <a:pt x="62678" y="48945"/>
                    <a:pt x="62511" y="48778"/>
                  </a:cubicBezTo>
                  <a:cubicBezTo>
                    <a:pt x="62478" y="48712"/>
                    <a:pt x="62411" y="48645"/>
                    <a:pt x="62411" y="48612"/>
                  </a:cubicBezTo>
                  <a:cubicBezTo>
                    <a:pt x="62545" y="48245"/>
                    <a:pt x="62311" y="48011"/>
                    <a:pt x="62145" y="47778"/>
                  </a:cubicBezTo>
                  <a:cubicBezTo>
                    <a:pt x="61511" y="46844"/>
                    <a:pt x="60844" y="45943"/>
                    <a:pt x="60210" y="45009"/>
                  </a:cubicBezTo>
                  <a:cubicBezTo>
                    <a:pt x="60176" y="45042"/>
                    <a:pt x="60110" y="45076"/>
                    <a:pt x="60076" y="45109"/>
                  </a:cubicBezTo>
                  <a:cubicBezTo>
                    <a:pt x="60243" y="45376"/>
                    <a:pt x="60443" y="45676"/>
                    <a:pt x="60610" y="45943"/>
                  </a:cubicBezTo>
                  <a:cubicBezTo>
                    <a:pt x="60777" y="46243"/>
                    <a:pt x="60944" y="46543"/>
                    <a:pt x="61110" y="46844"/>
                  </a:cubicBezTo>
                  <a:cubicBezTo>
                    <a:pt x="61277" y="47144"/>
                    <a:pt x="61444" y="47444"/>
                    <a:pt x="61577" y="47811"/>
                  </a:cubicBezTo>
                  <a:cubicBezTo>
                    <a:pt x="61344" y="47611"/>
                    <a:pt x="61110" y="47444"/>
                    <a:pt x="60844" y="47277"/>
                  </a:cubicBezTo>
                  <a:cubicBezTo>
                    <a:pt x="60577" y="47110"/>
                    <a:pt x="60310" y="46977"/>
                    <a:pt x="60043" y="46810"/>
                  </a:cubicBezTo>
                  <a:cubicBezTo>
                    <a:pt x="59910" y="46110"/>
                    <a:pt x="59343" y="45676"/>
                    <a:pt x="58809" y="45209"/>
                  </a:cubicBezTo>
                  <a:lnTo>
                    <a:pt x="58809" y="45209"/>
                  </a:lnTo>
                  <a:cubicBezTo>
                    <a:pt x="59076" y="45643"/>
                    <a:pt x="59343" y="46110"/>
                    <a:pt x="59676" y="46643"/>
                  </a:cubicBezTo>
                  <a:cubicBezTo>
                    <a:pt x="59276" y="46543"/>
                    <a:pt x="59009" y="46443"/>
                    <a:pt x="58709" y="46377"/>
                  </a:cubicBezTo>
                  <a:cubicBezTo>
                    <a:pt x="58575" y="45643"/>
                    <a:pt x="58042" y="45209"/>
                    <a:pt x="57575" y="44709"/>
                  </a:cubicBezTo>
                  <a:lnTo>
                    <a:pt x="57575" y="44709"/>
                  </a:lnTo>
                  <a:cubicBezTo>
                    <a:pt x="57875" y="45209"/>
                    <a:pt x="58175" y="45743"/>
                    <a:pt x="58575" y="46343"/>
                  </a:cubicBezTo>
                  <a:cubicBezTo>
                    <a:pt x="58242" y="46243"/>
                    <a:pt x="58042" y="46176"/>
                    <a:pt x="57841" y="46076"/>
                  </a:cubicBezTo>
                  <a:cubicBezTo>
                    <a:pt x="56941" y="45609"/>
                    <a:pt x="56040" y="45109"/>
                    <a:pt x="55306" y="44442"/>
                  </a:cubicBezTo>
                  <a:cubicBezTo>
                    <a:pt x="54739" y="43942"/>
                    <a:pt x="54172" y="43441"/>
                    <a:pt x="53605" y="42941"/>
                  </a:cubicBezTo>
                  <a:cubicBezTo>
                    <a:pt x="53338" y="42741"/>
                    <a:pt x="53171" y="42474"/>
                    <a:pt x="53138" y="42140"/>
                  </a:cubicBezTo>
                  <a:cubicBezTo>
                    <a:pt x="53071" y="41640"/>
                    <a:pt x="52738" y="41473"/>
                    <a:pt x="52304" y="41373"/>
                  </a:cubicBezTo>
                  <a:lnTo>
                    <a:pt x="52171" y="41373"/>
                  </a:lnTo>
                  <a:cubicBezTo>
                    <a:pt x="51670" y="41373"/>
                    <a:pt x="51270" y="41273"/>
                    <a:pt x="50836" y="41006"/>
                  </a:cubicBezTo>
                  <a:cubicBezTo>
                    <a:pt x="50470" y="40773"/>
                    <a:pt x="50003" y="40739"/>
                    <a:pt x="49602" y="40606"/>
                  </a:cubicBezTo>
                  <a:cubicBezTo>
                    <a:pt x="49302" y="40506"/>
                    <a:pt x="49035" y="40439"/>
                    <a:pt x="48735" y="40339"/>
                  </a:cubicBezTo>
                  <a:cubicBezTo>
                    <a:pt x="48535" y="40272"/>
                    <a:pt x="48335" y="40172"/>
                    <a:pt x="48168" y="40172"/>
                  </a:cubicBezTo>
                  <a:cubicBezTo>
                    <a:pt x="47853" y="40172"/>
                    <a:pt x="47519" y="40243"/>
                    <a:pt x="47207" y="40243"/>
                  </a:cubicBezTo>
                  <a:cubicBezTo>
                    <a:pt x="47090" y="40243"/>
                    <a:pt x="46976" y="40233"/>
                    <a:pt x="46867" y="40206"/>
                  </a:cubicBezTo>
                  <a:cubicBezTo>
                    <a:pt x="46704" y="40171"/>
                    <a:pt x="46549" y="40156"/>
                    <a:pt x="46400" y="40156"/>
                  </a:cubicBezTo>
                  <a:cubicBezTo>
                    <a:pt x="46121" y="40156"/>
                    <a:pt x="45860" y="40207"/>
                    <a:pt x="45599" y="40272"/>
                  </a:cubicBezTo>
                  <a:cubicBezTo>
                    <a:pt x="44599" y="40572"/>
                    <a:pt x="43631" y="40806"/>
                    <a:pt x="42597" y="40806"/>
                  </a:cubicBezTo>
                  <a:cubicBezTo>
                    <a:pt x="42531" y="40806"/>
                    <a:pt x="42464" y="40806"/>
                    <a:pt x="42397" y="40839"/>
                  </a:cubicBezTo>
                  <a:cubicBezTo>
                    <a:pt x="42364" y="40839"/>
                    <a:pt x="42330" y="40873"/>
                    <a:pt x="42297" y="40939"/>
                  </a:cubicBezTo>
                  <a:cubicBezTo>
                    <a:pt x="42654" y="40993"/>
                    <a:pt x="43011" y="41027"/>
                    <a:pt x="43363" y="41027"/>
                  </a:cubicBezTo>
                  <a:cubicBezTo>
                    <a:pt x="43669" y="41027"/>
                    <a:pt x="43970" y="41001"/>
                    <a:pt x="44265" y="40939"/>
                  </a:cubicBezTo>
                  <a:cubicBezTo>
                    <a:pt x="44899" y="40806"/>
                    <a:pt x="45533" y="40639"/>
                    <a:pt x="46233" y="40572"/>
                  </a:cubicBezTo>
                  <a:lnTo>
                    <a:pt x="46233" y="40572"/>
                  </a:lnTo>
                  <a:lnTo>
                    <a:pt x="45266" y="41473"/>
                  </a:lnTo>
                  <a:cubicBezTo>
                    <a:pt x="45199" y="41673"/>
                    <a:pt x="45166" y="41907"/>
                    <a:pt x="45099" y="42174"/>
                  </a:cubicBezTo>
                  <a:cubicBezTo>
                    <a:pt x="44432" y="42407"/>
                    <a:pt x="43731" y="42541"/>
                    <a:pt x="43064" y="42874"/>
                  </a:cubicBezTo>
                  <a:cubicBezTo>
                    <a:pt x="43172" y="42894"/>
                    <a:pt x="43276" y="42902"/>
                    <a:pt x="43380" y="42902"/>
                  </a:cubicBezTo>
                  <a:cubicBezTo>
                    <a:pt x="43629" y="42902"/>
                    <a:pt x="43872" y="42855"/>
                    <a:pt x="44132" y="42807"/>
                  </a:cubicBezTo>
                  <a:cubicBezTo>
                    <a:pt x="44499" y="42741"/>
                    <a:pt x="44832" y="42707"/>
                    <a:pt x="45232" y="42641"/>
                  </a:cubicBezTo>
                  <a:cubicBezTo>
                    <a:pt x="45266" y="42807"/>
                    <a:pt x="45333" y="42974"/>
                    <a:pt x="45333" y="43108"/>
                  </a:cubicBezTo>
                  <a:cubicBezTo>
                    <a:pt x="45333" y="43608"/>
                    <a:pt x="45466" y="44042"/>
                    <a:pt x="45733" y="44442"/>
                  </a:cubicBezTo>
                  <a:cubicBezTo>
                    <a:pt x="45900" y="44675"/>
                    <a:pt x="45900" y="44909"/>
                    <a:pt x="45766" y="45142"/>
                  </a:cubicBezTo>
                  <a:cubicBezTo>
                    <a:pt x="45633" y="45376"/>
                    <a:pt x="45533" y="45609"/>
                    <a:pt x="45399" y="45843"/>
                  </a:cubicBezTo>
                  <a:cubicBezTo>
                    <a:pt x="45199" y="45843"/>
                    <a:pt x="44999" y="45813"/>
                    <a:pt x="44793" y="45813"/>
                  </a:cubicBezTo>
                  <a:cubicBezTo>
                    <a:pt x="44622" y="45813"/>
                    <a:pt x="44447" y="45834"/>
                    <a:pt x="44265" y="45910"/>
                  </a:cubicBezTo>
                  <a:cubicBezTo>
                    <a:pt x="44450" y="46053"/>
                    <a:pt x="44559" y="46121"/>
                    <a:pt x="44778" y="46121"/>
                  </a:cubicBezTo>
                  <a:cubicBezTo>
                    <a:pt x="44915" y="46121"/>
                    <a:pt x="45096" y="46094"/>
                    <a:pt x="45366" y="46043"/>
                  </a:cubicBezTo>
                  <a:cubicBezTo>
                    <a:pt x="45399" y="46210"/>
                    <a:pt x="45466" y="46377"/>
                    <a:pt x="45466" y="46543"/>
                  </a:cubicBezTo>
                  <a:cubicBezTo>
                    <a:pt x="45466" y="46877"/>
                    <a:pt x="45566" y="47144"/>
                    <a:pt x="45800" y="47344"/>
                  </a:cubicBezTo>
                  <a:cubicBezTo>
                    <a:pt x="45966" y="47511"/>
                    <a:pt x="46066" y="47678"/>
                    <a:pt x="46166" y="47844"/>
                  </a:cubicBezTo>
                  <a:cubicBezTo>
                    <a:pt x="46333" y="48078"/>
                    <a:pt x="46300" y="48311"/>
                    <a:pt x="46233" y="48578"/>
                  </a:cubicBezTo>
                  <a:cubicBezTo>
                    <a:pt x="46066" y="49345"/>
                    <a:pt x="45666" y="49879"/>
                    <a:pt x="45066" y="50346"/>
                  </a:cubicBezTo>
                  <a:cubicBezTo>
                    <a:pt x="44832" y="50513"/>
                    <a:pt x="44632" y="50680"/>
                    <a:pt x="44332" y="50713"/>
                  </a:cubicBezTo>
                  <a:cubicBezTo>
                    <a:pt x="44065" y="50746"/>
                    <a:pt x="43831" y="50846"/>
                    <a:pt x="43598" y="50947"/>
                  </a:cubicBezTo>
                  <a:cubicBezTo>
                    <a:pt x="43565" y="50947"/>
                    <a:pt x="43531" y="51013"/>
                    <a:pt x="43465" y="51013"/>
                  </a:cubicBezTo>
                  <a:cubicBezTo>
                    <a:pt x="42831" y="50880"/>
                    <a:pt x="42130" y="51113"/>
                    <a:pt x="41563" y="50580"/>
                  </a:cubicBezTo>
                  <a:cubicBezTo>
                    <a:pt x="41463" y="50513"/>
                    <a:pt x="41330" y="50446"/>
                    <a:pt x="41196" y="50413"/>
                  </a:cubicBezTo>
                  <a:cubicBezTo>
                    <a:pt x="40826" y="50372"/>
                    <a:pt x="40443" y="50293"/>
                    <a:pt x="40048" y="50293"/>
                  </a:cubicBezTo>
                  <a:cubicBezTo>
                    <a:pt x="39802" y="50293"/>
                    <a:pt x="39551" y="50323"/>
                    <a:pt x="39295" y="50413"/>
                  </a:cubicBezTo>
                  <a:cubicBezTo>
                    <a:pt x="39161" y="50146"/>
                    <a:pt x="38995" y="49879"/>
                    <a:pt x="38895" y="49612"/>
                  </a:cubicBezTo>
                  <a:cubicBezTo>
                    <a:pt x="38628" y="48678"/>
                    <a:pt x="38027" y="48078"/>
                    <a:pt x="37093" y="47811"/>
                  </a:cubicBezTo>
                  <a:cubicBezTo>
                    <a:pt x="36726" y="47711"/>
                    <a:pt x="36326" y="47644"/>
                    <a:pt x="35926" y="47577"/>
                  </a:cubicBezTo>
                  <a:cubicBezTo>
                    <a:pt x="35881" y="47575"/>
                    <a:pt x="35836" y="47573"/>
                    <a:pt x="35792" y="47573"/>
                  </a:cubicBezTo>
                  <a:cubicBezTo>
                    <a:pt x="35313" y="47573"/>
                    <a:pt x="34888" y="47736"/>
                    <a:pt x="34491" y="48011"/>
                  </a:cubicBezTo>
                  <a:cubicBezTo>
                    <a:pt x="33958" y="48411"/>
                    <a:pt x="33424" y="48812"/>
                    <a:pt x="32924" y="49245"/>
                  </a:cubicBezTo>
                  <a:cubicBezTo>
                    <a:pt x="32557" y="49512"/>
                    <a:pt x="32223" y="49846"/>
                    <a:pt x="31856" y="50079"/>
                  </a:cubicBezTo>
                  <a:cubicBezTo>
                    <a:pt x="31689" y="50213"/>
                    <a:pt x="31423" y="50246"/>
                    <a:pt x="31189" y="50246"/>
                  </a:cubicBezTo>
                  <a:cubicBezTo>
                    <a:pt x="32257" y="48945"/>
                    <a:pt x="33524" y="47844"/>
                    <a:pt x="34658" y="46643"/>
                  </a:cubicBezTo>
                  <a:cubicBezTo>
                    <a:pt x="34757" y="46661"/>
                    <a:pt x="34860" y="46669"/>
                    <a:pt x="34965" y="46669"/>
                  </a:cubicBezTo>
                  <a:cubicBezTo>
                    <a:pt x="35469" y="46669"/>
                    <a:pt x="36023" y="46480"/>
                    <a:pt x="36326" y="46176"/>
                  </a:cubicBezTo>
                  <a:cubicBezTo>
                    <a:pt x="36233" y="46148"/>
                    <a:pt x="36142" y="46136"/>
                    <a:pt x="36054" y="46136"/>
                  </a:cubicBezTo>
                  <a:cubicBezTo>
                    <a:pt x="35731" y="46136"/>
                    <a:pt x="35432" y="46291"/>
                    <a:pt x="35092" y="46343"/>
                  </a:cubicBezTo>
                  <a:cubicBezTo>
                    <a:pt x="35192" y="46210"/>
                    <a:pt x="35225" y="46110"/>
                    <a:pt x="35292" y="46043"/>
                  </a:cubicBezTo>
                  <a:cubicBezTo>
                    <a:pt x="35959" y="45476"/>
                    <a:pt x="36593" y="44942"/>
                    <a:pt x="37260" y="44375"/>
                  </a:cubicBezTo>
                  <a:cubicBezTo>
                    <a:pt x="37394" y="44242"/>
                    <a:pt x="37527" y="44208"/>
                    <a:pt x="37727" y="44175"/>
                  </a:cubicBezTo>
                  <a:cubicBezTo>
                    <a:pt x="38461" y="44042"/>
                    <a:pt x="39195" y="43875"/>
                    <a:pt x="39929" y="43675"/>
                  </a:cubicBezTo>
                  <a:cubicBezTo>
                    <a:pt x="39737" y="43594"/>
                    <a:pt x="39551" y="43565"/>
                    <a:pt x="39367" y="43565"/>
                  </a:cubicBezTo>
                  <a:cubicBezTo>
                    <a:pt x="38942" y="43565"/>
                    <a:pt x="38526" y="43718"/>
                    <a:pt x="38061" y="43741"/>
                  </a:cubicBezTo>
                  <a:cubicBezTo>
                    <a:pt x="38494" y="43374"/>
                    <a:pt x="38928" y="43041"/>
                    <a:pt x="39362" y="42674"/>
                  </a:cubicBezTo>
                  <a:cubicBezTo>
                    <a:pt x="41163" y="41240"/>
                    <a:pt x="42964" y="39772"/>
                    <a:pt x="44765" y="38338"/>
                  </a:cubicBezTo>
                  <a:cubicBezTo>
                    <a:pt x="45399" y="37804"/>
                    <a:pt x="45966" y="37237"/>
                    <a:pt x="46600" y="36736"/>
                  </a:cubicBezTo>
                  <a:cubicBezTo>
                    <a:pt x="47434" y="36003"/>
                    <a:pt x="48335" y="35335"/>
                    <a:pt x="49135" y="34602"/>
                  </a:cubicBezTo>
                  <a:cubicBezTo>
                    <a:pt x="50003" y="33834"/>
                    <a:pt x="50870" y="33067"/>
                    <a:pt x="51604" y="32133"/>
                  </a:cubicBezTo>
                  <a:cubicBezTo>
                    <a:pt x="51804" y="31866"/>
                    <a:pt x="52037" y="31599"/>
                    <a:pt x="52137" y="31132"/>
                  </a:cubicBezTo>
                  <a:lnTo>
                    <a:pt x="52137" y="31132"/>
                  </a:lnTo>
                  <a:cubicBezTo>
                    <a:pt x="51170" y="32066"/>
                    <a:pt x="50269" y="32967"/>
                    <a:pt x="49335" y="33801"/>
                  </a:cubicBezTo>
                  <a:cubicBezTo>
                    <a:pt x="48401" y="34668"/>
                    <a:pt x="47467" y="35502"/>
                    <a:pt x="46333" y="36169"/>
                  </a:cubicBezTo>
                  <a:cubicBezTo>
                    <a:pt x="46567" y="35669"/>
                    <a:pt x="46800" y="35202"/>
                    <a:pt x="47000" y="34702"/>
                  </a:cubicBezTo>
                  <a:cubicBezTo>
                    <a:pt x="47167" y="34335"/>
                    <a:pt x="47367" y="34034"/>
                    <a:pt x="47734" y="33801"/>
                  </a:cubicBezTo>
                  <a:cubicBezTo>
                    <a:pt x="48668" y="33100"/>
                    <a:pt x="49402" y="32200"/>
                    <a:pt x="50103" y="31299"/>
                  </a:cubicBezTo>
                  <a:cubicBezTo>
                    <a:pt x="50636" y="30632"/>
                    <a:pt x="51137" y="29998"/>
                    <a:pt x="51437" y="29231"/>
                  </a:cubicBezTo>
                  <a:cubicBezTo>
                    <a:pt x="51737" y="29198"/>
                    <a:pt x="52037" y="29164"/>
                    <a:pt x="52338" y="29131"/>
                  </a:cubicBezTo>
                  <a:close/>
                  <a:moveTo>
                    <a:pt x="24951" y="50980"/>
                  </a:moveTo>
                  <a:cubicBezTo>
                    <a:pt x="25618" y="51480"/>
                    <a:pt x="26052" y="52081"/>
                    <a:pt x="26319" y="52915"/>
                  </a:cubicBezTo>
                  <a:cubicBezTo>
                    <a:pt x="26186" y="53015"/>
                    <a:pt x="26085" y="53148"/>
                    <a:pt x="25985" y="53248"/>
                  </a:cubicBezTo>
                  <a:cubicBezTo>
                    <a:pt x="25819" y="52881"/>
                    <a:pt x="25685" y="52481"/>
                    <a:pt x="25452" y="52181"/>
                  </a:cubicBezTo>
                  <a:cubicBezTo>
                    <a:pt x="25218" y="51847"/>
                    <a:pt x="24885" y="51647"/>
                    <a:pt x="24551" y="51347"/>
                  </a:cubicBezTo>
                  <a:cubicBezTo>
                    <a:pt x="24718" y="51180"/>
                    <a:pt x="24818" y="51080"/>
                    <a:pt x="24951" y="50980"/>
                  </a:cubicBezTo>
                  <a:close/>
                  <a:moveTo>
                    <a:pt x="31723" y="51814"/>
                  </a:moveTo>
                  <a:lnTo>
                    <a:pt x="31723" y="51814"/>
                  </a:lnTo>
                  <a:cubicBezTo>
                    <a:pt x="31389" y="52014"/>
                    <a:pt x="31189" y="52281"/>
                    <a:pt x="30722" y="52281"/>
                  </a:cubicBezTo>
                  <a:cubicBezTo>
                    <a:pt x="30678" y="52278"/>
                    <a:pt x="30634" y="52277"/>
                    <a:pt x="30591" y="52277"/>
                  </a:cubicBezTo>
                  <a:cubicBezTo>
                    <a:pt x="30034" y="52277"/>
                    <a:pt x="29475" y="52470"/>
                    <a:pt x="28887" y="52748"/>
                  </a:cubicBezTo>
                  <a:cubicBezTo>
                    <a:pt x="28988" y="52815"/>
                    <a:pt x="29084" y="52837"/>
                    <a:pt x="29177" y="52837"/>
                  </a:cubicBezTo>
                  <a:cubicBezTo>
                    <a:pt x="29362" y="52837"/>
                    <a:pt x="29532" y="52748"/>
                    <a:pt x="29688" y="52748"/>
                  </a:cubicBezTo>
                  <a:cubicBezTo>
                    <a:pt x="29955" y="52748"/>
                    <a:pt x="30222" y="52681"/>
                    <a:pt x="30555" y="52648"/>
                  </a:cubicBezTo>
                  <a:lnTo>
                    <a:pt x="30555" y="52648"/>
                  </a:lnTo>
                  <a:cubicBezTo>
                    <a:pt x="30355" y="52915"/>
                    <a:pt x="30255" y="53115"/>
                    <a:pt x="29988" y="53148"/>
                  </a:cubicBezTo>
                  <a:cubicBezTo>
                    <a:pt x="29221" y="53215"/>
                    <a:pt x="28521" y="53448"/>
                    <a:pt x="27820" y="53749"/>
                  </a:cubicBezTo>
                  <a:cubicBezTo>
                    <a:pt x="27753" y="53782"/>
                    <a:pt x="27687" y="53782"/>
                    <a:pt x="27520" y="53815"/>
                  </a:cubicBezTo>
                  <a:cubicBezTo>
                    <a:pt x="28087" y="53148"/>
                    <a:pt x="28521" y="52514"/>
                    <a:pt x="29188" y="52114"/>
                  </a:cubicBezTo>
                  <a:cubicBezTo>
                    <a:pt x="29455" y="51947"/>
                    <a:pt x="29821" y="51914"/>
                    <a:pt x="30155" y="51914"/>
                  </a:cubicBezTo>
                  <a:cubicBezTo>
                    <a:pt x="30689" y="51847"/>
                    <a:pt x="31189" y="51847"/>
                    <a:pt x="31723" y="51814"/>
                  </a:cubicBezTo>
                  <a:close/>
                  <a:moveTo>
                    <a:pt x="29521" y="53715"/>
                  </a:moveTo>
                  <a:cubicBezTo>
                    <a:pt x="29555" y="53749"/>
                    <a:pt x="29555" y="53815"/>
                    <a:pt x="29588" y="53849"/>
                  </a:cubicBezTo>
                  <a:cubicBezTo>
                    <a:pt x="29188" y="54115"/>
                    <a:pt x="28687" y="54015"/>
                    <a:pt x="28254" y="54182"/>
                  </a:cubicBezTo>
                  <a:cubicBezTo>
                    <a:pt x="27820" y="54349"/>
                    <a:pt x="27386" y="54449"/>
                    <a:pt x="26886" y="54516"/>
                  </a:cubicBezTo>
                  <a:cubicBezTo>
                    <a:pt x="26986" y="54416"/>
                    <a:pt x="27120" y="54316"/>
                    <a:pt x="27220" y="54216"/>
                  </a:cubicBezTo>
                  <a:cubicBezTo>
                    <a:pt x="27253" y="54182"/>
                    <a:pt x="27320" y="54182"/>
                    <a:pt x="27386" y="54182"/>
                  </a:cubicBezTo>
                  <a:lnTo>
                    <a:pt x="29521" y="53715"/>
                  </a:lnTo>
                  <a:close/>
                  <a:moveTo>
                    <a:pt x="35926" y="48245"/>
                  </a:moveTo>
                  <a:cubicBezTo>
                    <a:pt x="36326" y="48278"/>
                    <a:pt x="36760" y="48311"/>
                    <a:pt x="37160" y="48378"/>
                  </a:cubicBezTo>
                  <a:cubicBezTo>
                    <a:pt x="37460" y="48411"/>
                    <a:pt x="37694" y="48578"/>
                    <a:pt x="37794" y="48878"/>
                  </a:cubicBezTo>
                  <a:cubicBezTo>
                    <a:pt x="37861" y="49045"/>
                    <a:pt x="37994" y="49179"/>
                    <a:pt x="38061" y="49345"/>
                  </a:cubicBezTo>
                  <a:cubicBezTo>
                    <a:pt x="38127" y="49479"/>
                    <a:pt x="38161" y="49612"/>
                    <a:pt x="38161" y="49746"/>
                  </a:cubicBezTo>
                  <a:cubicBezTo>
                    <a:pt x="38227" y="50446"/>
                    <a:pt x="38594" y="51047"/>
                    <a:pt x="39061" y="51547"/>
                  </a:cubicBezTo>
                  <a:cubicBezTo>
                    <a:pt x="39095" y="51580"/>
                    <a:pt x="39161" y="51580"/>
                    <a:pt x="39195" y="51580"/>
                  </a:cubicBezTo>
                  <a:cubicBezTo>
                    <a:pt x="39362" y="51414"/>
                    <a:pt x="39495" y="51280"/>
                    <a:pt x="39729" y="51080"/>
                  </a:cubicBezTo>
                  <a:cubicBezTo>
                    <a:pt x="39829" y="51313"/>
                    <a:pt x="39862" y="51447"/>
                    <a:pt x="39895" y="51580"/>
                  </a:cubicBezTo>
                  <a:cubicBezTo>
                    <a:pt x="40162" y="52548"/>
                    <a:pt x="40429" y="53548"/>
                    <a:pt x="40696" y="54549"/>
                  </a:cubicBezTo>
                  <a:cubicBezTo>
                    <a:pt x="40763" y="54716"/>
                    <a:pt x="40829" y="54849"/>
                    <a:pt x="40963" y="54983"/>
                  </a:cubicBezTo>
                  <a:cubicBezTo>
                    <a:pt x="41029" y="53582"/>
                    <a:pt x="40462" y="52314"/>
                    <a:pt x="40062" y="50980"/>
                  </a:cubicBezTo>
                  <a:cubicBezTo>
                    <a:pt x="40229" y="50980"/>
                    <a:pt x="40362" y="50980"/>
                    <a:pt x="40496" y="51013"/>
                  </a:cubicBezTo>
                  <a:cubicBezTo>
                    <a:pt x="40729" y="51047"/>
                    <a:pt x="40863" y="51147"/>
                    <a:pt x="40929" y="51414"/>
                  </a:cubicBezTo>
                  <a:cubicBezTo>
                    <a:pt x="41029" y="51947"/>
                    <a:pt x="41196" y="52448"/>
                    <a:pt x="41363" y="52981"/>
                  </a:cubicBezTo>
                  <a:cubicBezTo>
                    <a:pt x="41396" y="53081"/>
                    <a:pt x="41463" y="53181"/>
                    <a:pt x="41530" y="53315"/>
                  </a:cubicBezTo>
                  <a:cubicBezTo>
                    <a:pt x="41630" y="52948"/>
                    <a:pt x="41630" y="52948"/>
                    <a:pt x="41430" y="52348"/>
                  </a:cubicBezTo>
                  <a:cubicBezTo>
                    <a:pt x="41330" y="52014"/>
                    <a:pt x="41230" y="51714"/>
                    <a:pt x="41096" y="51347"/>
                  </a:cubicBezTo>
                  <a:lnTo>
                    <a:pt x="41096" y="51347"/>
                  </a:lnTo>
                  <a:cubicBezTo>
                    <a:pt x="41663" y="51514"/>
                    <a:pt x="41997" y="51814"/>
                    <a:pt x="42130" y="52381"/>
                  </a:cubicBezTo>
                  <a:cubicBezTo>
                    <a:pt x="42230" y="52848"/>
                    <a:pt x="42397" y="53282"/>
                    <a:pt x="42531" y="53715"/>
                  </a:cubicBezTo>
                  <a:cubicBezTo>
                    <a:pt x="42564" y="53882"/>
                    <a:pt x="42664" y="54015"/>
                    <a:pt x="42797" y="54249"/>
                  </a:cubicBezTo>
                  <a:cubicBezTo>
                    <a:pt x="42998" y="53749"/>
                    <a:pt x="42797" y="53382"/>
                    <a:pt x="42731" y="53048"/>
                  </a:cubicBezTo>
                  <a:cubicBezTo>
                    <a:pt x="42631" y="52648"/>
                    <a:pt x="42464" y="52314"/>
                    <a:pt x="42330" y="51914"/>
                  </a:cubicBezTo>
                  <a:lnTo>
                    <a:pt x="43064" y="51914"/>
                  </a:lnTo>
                  <a:cubicBezTo>
                    <a:pt x="43364" y="52748"/>
                    <a:pt x="43498" y="53648"/>
                    <a:pt x="43898" y="54449"/>
                  </a:cubicBezTo>
                  <a:cubicBezTo>
                    <a:pt x="44065" y="53982"/>
                    <a:pt x="43932" y="53548"/>
                    <a:pt x="43831" y="53148"/>
                  </a:cubicBezTo>
                  <a:cubicBezTo>
                    <a:pt x="43698" y="52714"/>
                    <a:pt x="43531" y="52281"/>
                    <a:pt x="43364" y="51814"/>
                  </a:cubicBezTo>
                  <a:cubicBezTo>
                    <a:pt x="43598" y="51714"/>
                    <a:pt x="43831" y="51647"/>
                    <a:pt x="44065" y="51580"/>
                  </a:cubicBezTo>
                  <a:cubicBezTo>
                    <a:pt x="44532" y="52381"/>
                    <a:pt x="44699" y="53282"/>
                    <a:pt x="45166" y="54015"/>
                  </a:cubicBezTo>
                  <a:lnTo>
                    <a:pt x="45299" y="53982"/>
                  </a:lnTo>
                  <a:cubicBezTo>
                    <a:pt x="45299" y="53849"/>
                    <a:pt x="45333" y="53715"/>
                    <a:pt x="45266" y="53615"/>
                  </a:cubicBezTo>
                  <a:cubicBezTo>
                    <a:pt x="45032" y="53048"/>
                    <a:pt x="44799" y="52481"/>
                    <a:pt x="44565" y="51914"/>
                  </a:cubicBezTo>
                  <a:cubicBezTo>
                    <a:pt x="44465" y="51747"/>
                    <a:pt x="44365" y="51614"/>
                    <a:pt x="44265" y="51380"/>
                  </a:cubicBezTo>
                  <a:cubicBezTo>
                    <a:pt x="44499" y="51347"/>
                    <a:pt x="44632" y="51347"/>
                    <a:pt x="44832" y="51313"/>
                  </a:cubicBezTo>
                  <a:cubicBezTo>
                    <a:pt x="44866" y="51447"/>
                    <a:pt x="44932" y="51547"/>
                    <a:pt x="44999" y="51680"/>
                  </a:cubicBezTo>
                  <a:cubicBezTo>
                    <a:pt x="45232" y="52381"/>
                    <a:pt x="45599" y="53048"/>
                    <a:pt x="45733" y="53815"/>
                  </a:cubicBezTo>
                  <a:cubicBezTo>
                    <a:pt x="45766" y="54149"/>
                    <a:pt x="45733" y="54416"/>
                    <a:pt x="45499" y="54683"/>
                  </a:cubicBezTo>
                  <a:cubicBezTo>
                    <a:pt x="44999" y="55350"/>
                    <a:pt x="44298" y="55617"/>
                    <a:pt x="43498" y="55617"/>
                  </a:cubicBezTo>
                  <a:cubicBezTo>
                    <a:pt x="43431" y="55316"/>
                    <a:pt x="43331" y="55083"/>
                    <a:pt x="43264" y="54816"/>
                  </a:cubicBezTo>
                  <a:cubicBezTo>
                    <a:pt x="43231" y="54849"/>
                    <a:pt x="43198" y="54849"/>
                    <a:pt x="43164" y="54849"/>
                  </a:cubicBezTo>
                  <a:lnTo>
                    <a:pt x="43164" y="55583"/>
                  </a:lnTo>
                  <a:cubicBezTo>
                    <a:pt x="42964" y="55550"/>
                    <a:pt x="42764" y="55483"/>
                    <a:pt x="42564" y="55483"/>
                  </a:cubicBezTo>
                  <a:cubicBezTo>
                    <a:pt x="42525" y="55480"/>
                    <a:pt x="42488" y="55478"/>
                    <a:pt x="42454" y="55478"/>
                  </a:cubicBezTo>
                  <a:cubicBezTo>
                    <a:pt x="42133" y="55478"/>
                    <a:pt x="41997" y="55622"/>
                    <a:pt x="41997" y="55983"/>
                  </a:cubicBezTo>
                  <a:cubicBezTo>
                    <a:pt x="41997" y="56017"/>
                    <a:pt x="42030" y="56017"/>
                    <a:pt x="42030" y="56050"/>
                  </a:cubicBezTo>
                  <a:cubicBezTo>
                    <a:pt x="42030" y="56602"/>
                    <a:pt x="41841" y="56877"/>
                    <a:pt x="41474" y="56877"/>
                  </a:cubicBezTo>
                  <a:cubicBezTo>
                    <a:pt x="41330" y="56877"/>
                    <a:pt x="41160" y="56835"/>
                    <a:pt x="40963" y="56751"/>
                  </a:cubicBezTo>
                  <a:cubicBezTo>
                    <a:pt x="40796" y="56684"/>
                    <a:pt x="40596" y="56651"/>
                    <a:pt x="40396" y="56617"/>
                  </a:cubicBezTo>
                  <a:cubicBezTo>
                    <a:pt x="40496" y="55717"/>
                    <a:pt x="40196" y="54849"/>
                    <a:pt x="39995" y="53949"/>
                  </a:cubicBezTo>
                  <a:cubicBezTo>
                    <a:pt x="39829" y="53382"/>
                    <a:pt x="39628" y="52781"/>
                    <a:pt x="39428" y="52181"/>
                  </a:cubicBezTo>
                  <a:cubicBezTo>
                    <a:pt x="39428" y="52181"/>
                    <a:pt x="39362" y="52181"/>
                    <a:pt x="39262" y="52114"/>
                  </a:cubicBezTo>
                  <a:lnTo>
                    <a:pt x="39262" y="52114"/>
                  </a:lnTo>
                  <a:cubicBezTo>
                    <a:pt x="39328" y="52381"/>
                    <a:pt x="39328" y="52614"/>
                    <a:pt x="39395" y="52815"/>
                  </a:cubicBezTo>
                  <a:cubicBezTo>
                    <a:pt x="39662" y="54082"/>
                    <a:pt x="39929" y="55316"/>
                    <a:pt x="40229" y="56551"/>
                  </a:cubicBezTo>
                  <a:cubicBezTo>
                    <a:pt x="40262" y="56751"/>
                    <a:pt x="40262" y="56884"/>
                    <a:pt x="40162" y="57084"/>
                  </a:cubicBezTo>
                  <a:cubicBezTo>
                    <a:pt x="40029" y="57284"/>
                    <a:pt x="39995" y="57518"/>
                    <a:pt x="39929" y="57718"/>
                  </a:cubicBezTo>
                  <a:cubicBezTo>
                    <a:pt x="39895" y="57851"/>
                    <a:pt x="39862" y="57985"/>
                    <a:pt x="39795" y="58118"/>
                  </a:cubicBezTo>
                  <a:cubicBezTo>
                    <a:pt x="39695" y="57751"/>
                    <a:pt x="39762" y="57351"/>
                    <a:pt x="39495" y="56951"/>
                  </a:cubicBezTo>
                  <a:cubicBezTo>
                    <a:pt x="39328" y="57451"/>
                    <a:pt x="39395" y="57851"/>
                    <a:pt x="39495" y="58318"/>
                  </a:cubicBezTo>
                  <a:cubicBezTo>
                    <a:pt x="39061" y="58318"/>
                    <a:pt x="38694" y="58185"/>
                    <a:pt x="38394" y="57918"/>
                  </a:cubicBezTo>
                  <a:cubicBezTo>
                    <a:pt x="37927" y="57485"/>
                    <a:pt x="37694" y="56951"/>
                    <a:pt x="37660" y="56317"/>
                  </a:cubicBezTo>
                  <a:cubicBezTo>
                    <a:pt x="37627" y="55683"/>
                    <a:pt x="37527" y="55483"/>
                    <a:pt x="36927" y="55283"/>
                  </a:cubicBezTo>
                  <a:cubicBezTo>
                    <a:pt x="36259" y="55016"/>
                    <a:pt x="35959" y="54482"/>
                    <a:pt x="36093" y="53782"/>
                  </a:cubicBezTo>
                  <a:cubicBezTo>
                    <a:pt x="36159" y="53515"/>
                    <a:pt x="36226" y="53282"/>
                    <a:pt x="36293" y="53048"/>
                  </a:cubicBezTo>
                  <a:cubicBezTo>
                    <a:pt x="36426" y="52514"/>
                    <a:pt x="36359" y="51981"/>
                    <a:pt x="36159" y="51447"/>
                  </a:cubicBezTo>
                  <a:cubicBezTo>
                    <a:pt x="36059" y="51213"/>
                    <a:pt x="35859" y="51013"/>
                    <a:pt x="35592" y="50913"/>
                  </a:cubicBezTo>
                  <a:cubicBezTo>
                    <a:pt x="35529" y="50897"/>
                    <a:pt x="35468" y="50889"/>
                    <a:pt x="35411" y="50889"/>
                  </a:cubicBezTo>
                  <a:cubicBezTo>
                    <a:pt x="35224" y="50889"/>
                    <a:pt x="35076" y="50976"/>
                    <a:pt x="35025" y="51180"/>
                  </a:cubicBezTo>
                  <a:cubicBezTo>
                    <a:pt x="34958" y="51380"/>
                    <a:pt x="34792" y="51447"/>
                    <a:pt x="34658" y="51547"/>
                  </a:cubicBezTo>
                  <a:cubicBezTo>
                    <a:pt x="33324" y="52414"/>
                    <a:pt x="31990" y="53282"/>
                    <a:pt x="30655" y="54182"/>
                  </a:cubicBezTo>
                  <a:cubicBezTo>
                    <a:pt x="30288" y="54416"/>
                    <a:pt x="29922" y="54716"/>
                    <a:pt x="29455" y="55049"/>
                  </a:cubicBezTo>
                  <a:cubicBezTo>
                    <a:pt x="29555" y="54816"/>
                    <a:pt x="29555" y="54716"/>
                    <a:pt x="29621" y="54616"/>
                  </a:cubicBezTo>
                  <a:cubicBezTo>
                    <a:pt x="30088" y="53882"/>
                    <a:pt x="30589" y="53248"/>
                    <a:pt x="31222" y="52681"/>
                  </a:cubicBezTo>
                  <a:cubicBezTo>
                    <a:pt x="31256" y="52648"/>
                    <a:pt x="31323" y="52581"/>
                    <a:pt x="31356" y="52548"/>
                  </a:cubicBezTo>
                  <a:cubicBezTo>
                    <a:pt x="31856" y="52481"/>
                    <a:pt x="32223" y="52081"/>
                    <a:pt x="32657" y="51914"/>
                  </a:cubicBezTo>
                  <a:cubicBezTo>
                    <a:pt x="33324" y="51614"/>
                    <a:pt x="33624" y="51080"/>
                    <a:pt x="33858" y="50446"/>
                  </a:cubicBezTo>
                  <a:cubicBezTo>
                    <a:pt x="33958" y="50079"/>
                    <a:pt x="34125" y="49746"/>
                    <a:pt x="34258" y="49412"/>
                  </a:cubicBezTo>
                  <a:cubicBezTo>
                    <a:pt x="34325" y="49312"/>
                    <a:pt x="34425" y="49245"/>
                    <a:pt x="34491" y="49179"/>
                  </a:cubicBezTo>
                  <a:cubicBezTo>
                    <a:pt x="34692" y="49212"/>
                    <a:pt x="34892" y="49245"/>
                    <a:pt x="35192" y="49279"/>
                  </a:cubicBezTo>
                  <a:cubicBezTo>
                    <a:pt x="35025" y="49079"/>
                    <a:pt x="34892" y="48978"/>
                    <a:pt x="34758" y="48812"/>
                  </a:cubicBezTo>
                  <a:cubicBezTo>
                    <a:pt x="34925" y="48678"/>
                    <a:pt x="35092" y="48578"/>
                    <a:pt x="35259" y="48478"/>
                  </a:cubicBezTo>
                  <a:cubicBezTo>
                    <a:pt x="35692" y="48678"/>
                    <a:pt x="35859" y="49145"/>
                    <a:pt x="36393" y="49312"/>
                  </a:cubicBezTo>
                  <a:cubicBezTo>
                    <a:pt x="36226" y="48845"/>
                    <a:pt x="35892" y="48645"/>
                    <a:pt x="35626" y="48345"/>
                  </a:cubicBezTo>
                  <a:cubicBezTo>
                    <a:pt x="35759" y="48311"/>
                    <a:pt x="35826" y="48245"/>
                    <a:pt x="35926" y="48245"/>
                  </a:cubicBezTo>
                  <a:close/>
                  <a:moveTo>
                    <a:pt x="24251" y="51547"/>
                  </a:moveTo>
                  <a:cubicBezTo>
                    <a:pt x="24518" y="51814"/>
                    <a:pt x="24751" y="51981"/>
                    <a:pt x="24918" y="52214"/>
                  </a:cubicBezTo>
                  <a:cubicBezTo>
                    <a:pt x="25118" y="52414"/>
                    <a:pt x="25285" y="52648"/>
                    <a:pt x="25352" y="52915"/>
                  </a:cubicBezTo>
                  <a:cubicBezTo>
                    <a:pt x="25518" y="53448"/>
                    <a:pt x="25485" y="53949"/>
                    <a:pt x="25085" y="54416"/>
                  </a:cubicBezTo>
                  <a:cubicBezTo>
                    <a:pt x="24117" y="55617"/>
                    <a:pt x="23283" y="56951"/>
                    <a:pt x="22516" y="58318"/>
                  </a:cubicBezTo>
                  <a:cubicBezTo>
                    <a:pt x="22516" y="58352"/>
                    <a:pt x="22450" y="58419"/>
                    <a:pt x="22383" y="58519"/>
                  </a:cubicBezTo>
                  <a:cubicBezTo>
                    <a:pt x="22383" y="58352"/>
                    <a:pt x="22383" y="58252"/>
                    <a:pt x="22416" y="58152"/>
                  </a:cubicBezTo>
                  <a:cubicBezTo>
                    <a:pt x="22816" y="56751"/>
                    <a:pt x="23050" y="55350"/>
                    <a:pt x="23283" y="53915"/>
                  </a:cubicBezTo>
                  <a:cubicBezTo>
                    <a:pt x="23384" y="53348"/>
                    <a:pt x="23617" y="52781"/>
                    <a:pt x="23817" y="52214"/>
                  </a:cubicBezTo>
                  <a:cubicBezTo>
                    <a:pt x="23917" y="51981"/>
                    <a:pt x="24084" y="51780"/>
                    <a:pt x="24251" y="51547"/>
                  </a:cubicBezTo>
                  <a:close/>
                  <a:moveTo>
                    <a:pt x="22016" y="50546"/>
                  </a:moveTo>
                  <a:cubicBezTo>
                    <a:pt x="22216" y="50580"/>
                    <a:pt x="22349" y="50746"/>
                    <a:pt x="22383" y="50846"/>
                  </a:cubicBezTo>
                  <a:cubicBezTo>
                    <a:pt x="22249" y="51180"/>
                    <a:pt x="22116" y="51447"/>
                    <a:pt x="22049" y="51714"/>
                  </a:cubicBezTo>
                  <a:cubicBezTo>
                    <a:pt x="21716" y="53015"/>
                    <a:pt x="21415" y="54282"/>
                    <a:pt x="21115" y="55583"/>
                  </a:cubicBezTo>
                  <a:cubicBezTo>
                    <a:pt x="20915" y="56551"/>
                    <a:pt x="20815" y="57551"/>
                    <a:pt x="20648" y="58519"/>
                  </a:cubicBezTo>
                  <a:cubicBezTo>
                    <a:pt x="20648" y="58552"/>
                    <a:pt x="20615" y="58619"/>
                    <a:pt x="20615" y="58652"/>
                  </a:cubicBezTo>
                  <a:cubicBezTo>
                    <a:pt x="20548" y="55850"/>
                    <a:pt x="21282" y="53215"/>
                    <a:pt x="22016" y="50546"/>
                  </a:cubicBezTo>
                  <a:close/>
                  <a:moveTo>
                    <a:pt x="29188" y="54582"/>
                  </a:moveTo>
                  <a:cubicBezTo>
                    <a:pt x="29054" y="54816"/>
                    <a:pt x="28921" y="55049"/>
                    <a:pt x="28787" y="55250"/>
                  </a:cubicBezTo>
                  <a:cubicBezTo>
                    <a:pt x="28054" y="56150"/>
                    <a:pt x="27353" y="57084"/>
                    <a:pt x="26586" y="57985"/>
                  </a:cubicBezTo>
                  <a:cubicBezTo>
                    <a:pt x="25018" y="59753"/>
                    <a:pt x="23584" y="61654"/>
                    <a:pt x="22416" y="63722"/>
                  </a:cubicBezTo>
                  <a:cubicBezTo>
                    <a:pt x="22383" y="63789"/>
                    <a:pt x="22316" y="63889"/>
                    <a:pt x="22249" y="63956"/>
                  </a:cubicBezTo>
                  <a:cubicBezTo>
                    <a:pt x="22149" y="63556"/>
                    <a:pt x="22183" y="63222"/>
                    <a:pt x="22316" y="62822"/>
                  </a:cubicBezTo>
                  <a:cubicBezTo>
                    <a:pt x="22716" y="61854"/>
                    <a:pt x="23083" y="60820"/>
                    <a:pt x="23484" y="59853"/>
                  </a:cubicBezTo>
                  <a:cubicBezTo>
                    <a:pt x="23650" y="59419"/>
                    <a:pt x="23851" y="58986"/>
                    <a:pt x="24084" y="58585"/>
                  </a:cubicBezTo>
                  <a:cubicBezTo>
                    <a:pt x="24518" y="57785"/>
                    <a:pt x="25018" y="56984"/>
                    <a:pt x="25485" y="56184"/>
                  </a:cubicBezTo>
                  <a:cubicBezTo>
                    <a:pt x="25719" y="55783"/>
                    <a:pt x="26052" y="55483"/>
                    <a:pt x="26519" y="55283"/>
                  </a:cubicBezTo>
                  <a:cubicBezTo>
                    <a:pt x="27353" y="54916"/>
                    <a:pt x="28220" y="54716"/>
                    <a:pt x="29188" y="54582"/>
                  </a:cubicBezTo>
                  <a:close/>
                  <a:moveTo>
                    <a:pt x="15178" y="47878"/>
                  </a:moveTo>
                  <a:cubicBezTo>
                    <a:pt x="15811" y="48044"/>
                    <a:pt x="16445" y="48178"/>
                    <a:pt x="17046" y="48345"/>
                  </a:cubicBezTo>
                  <a:cubicBezTo>
                    <a:pt x="17846" y="48578"/>
                    <a:pt x="18480" y="49112"/>
                    <a:pt x="19114" y="49646"/>
                  </a:cubicBezTo>
                  <a:cubicBezTo>
                    <a:pt x="19214" y="49746"/>
                    <a:pt x="19281" y="49912"/>
                    <a:pt x="19281" y="50046"/>
                  </a:cubicBezTo>
                  <a:cubicBezTo>
                    <a:pt x="19347" y="50713"/>
                    <a:pt x="19414" y="51380"/>
                    <a:pt x="19481" y="52047"/>
                  </a:cubicBezTo>
                  <a:cubicBezTo>
                    <a:pt x="19481" y="52214"/>
                    <a:pt x="19481" y="52414"/>
                    <a:pt x="19447" y="52548"/>
                  </a:cubicBezTo>
                  <a:cubicBezTo>
                    <a:pt x="19014" y="54015"/>
                    <a:pt x="18914" y="55516"/>
                    <a:pt x="18680" y="57018"/>
                  </a:cubicBezTo>
                  <a:cubicBezTo>
                    <a:pt x="18513" y="58218"/>
                    <a:pt x="18347" y="59453"/>
                    <a:pt x="18213" y="60653"/>
                  </a:cubicBezTo>
                  <a:cubicBezTo>
                    <a:pt x="18113" y="61888"/>
                    <a:pt x="18080" y="63122"/>
                    <a:pt x="18046" y="64323"/>
                  </a:cubicBezTo>
                  <a:cubicBezTo>
                    <a:pt x="18013" y="65424"/>
                    <a:pt x="18080" y="66524"/>
                    <a:pt x="18247" y="67625"/>
                  </a:cubicBezTo>
                  <a:cubicBezTo>
                    <a:pt x="17980" y="67325"/>
                    <a:pt x="17679" y="67025"/>
                    <a:pt x="17413" y="66691"/>
                  </a:cubicBezTo>
                  <a:cubicBezTo>
                    <a:pt x="17079" y="66324"/>
                    <a:pt x="16712" y="65924"/>
                    <a:pt x="16412" y="65524"/>
                  </a:cubicBezTo>
                  <a:cubicBezTo>
                    <a:pt x="16178" y="65223"/>
                    <a:pt x="15978" y="64890"/>
                    <a:pt x="15811" y="64590"/>
                  </a:cubicBezTo>
                  <a:cubicBezTo>
                    <a:pt x="15445" y="63989"/>
                    <a:pt x="15111" y="63355"/>
                    <a:pt x="14777" y="62755"/>
                  </a:cubicBezTo>
                  <a:cubicBezTo>
                    <a:pt x="14711" y="62655"/>
                    <a:pt x="14644" y="62555"/>
                    <a:pt x="14611" y="62488"/>
                  </a:cubicBezTo>
                  <a:cubicBezTo>
                    <a:pt x="14210" y="61354"/>
                    <a:pt x="13843" y="60253"/>
                    <a:pt x="13677" y="59052"/>
                  </a:cubicBezTo>
                  <a:cubicBezTo>
                    <a:pt x="13476" y="57551"/>
                    <a:pt x="13176" y="56084"/>
                    <a:pt x="12943" y="54582"/>
                  </a:cubicBezTo>
                  <a:cubicBezTo>
                    <a:pt x="12843" y="54049"/>
                    <a:pt x="12743" y="53482"/>
                    <a:pt x="12809" y="52948"/>
                  </a:cubicBezTo>
                  <a:cubicBezTo>
                    <a:pt x="12976" y="51814"/>
                    <a:pt x="13543" y="50947"/>
                    <a:pt x="14644" y="50480"/>
                  </a:cubicBezTo>
                  <a:cubicBezTo>
                    <a:pt x="14877" y="50379"/>
                    <a:pt x="15111" y="50279"/>
                    <a:pt x="15344" y="50113"/>
                  </a:cubicBezTo>
                  <a:cubicBezTo>
                    <a:pt x="15745" y="49812"/>
                    <a:pt x="15811" y="49546"/>
                    <a:pt x="15611" y="49079"/>
                  </a:cubicBezTo>
                  <a:cubicBezTo>
                    <a:pt x="15611" y="49045"/>
                    <a:pt x="15545" y="48978"/>
                    <a:pt x="15545" y="48945"/>
                  </a:cubicBezTo>
                  <a:cubicBezTo>
                    <a:pt x="15578" y="48778"/>
                    <a:pt x="15645" y="48545"/>
                    <a:pt x="15478" y="48445"/>
                  </a:cubicBezTo>
                  <a:cubicBezTo>
                    <a:pt x="15344" y="48345"/>
                    <a:pt x="15178" y="48345"/>
                    <a:pt x="14978" y="48278"/>
                  </a:cubicBezTo>
                  <a:cubicBezTo>
                    <a:pt x="15044" y="48145"/>
                    <a:pt x="15111" y="48011"/>
                    <a:pt x="15178" y="47878"/>
                  </a:cubicBezTo>
                  <a:close/>
                  <a:moveTo>
                    <a:pt x="35338" y="51365"/>
                  </a:moveTo>
                  <a:cubicBezTo>
                    <a:pt x="35497" y="51365"/>
                    <a:pt x="35612" y="51501"/>
                    <a:pt x="35692" y="51780"/>
                  </a:cubicBezTo>
                  <a:cubicBezTo>
                    <a:pt x="35759" y="52081"/>
                    <a:pt x="35726" y="52314"/>
                    <a:pt x="35459" y="52481"/>
                  </a:cubicBezTo>
                  <a:cubicBezTo>
                    <a:pt x="34758" y="53048"/>
                    <a:pt x="34091" y="53582"/>
                    <a:pt x="33357" y="54115"/>
                  </a:cubicBezTo>
                  <a:cubicBezTo>
                    <a:pt x="31923" y="55150"/>
                    <a:pt x="30622" y="56284"/>
                    <a:pt x="29288" y="57418"/>
                  </a:cubicBezTo>
                  <a:cubicBezTo>
                    <a:pt x="28621" y="57952"/>
                    <a:pt x="27953" y="58452"/>
                    <a:pt x="27420" y="59086"/>
                  </a:cubicBezTo>
                  <a:cubicBezTo>
                    <a:pt x="27120" y="59453"/>
                    <a:pt x="26819" y="59820"/>
                    <a:pt x="26519" y="60186"/>
                  </a:cubicBezTo>
                  <a:cubicBezTo>
                    <a:pt x="26286" y="60420"/>
                    <a:pt x="26085" y="60687"/>
                    <a:pt x="25852" y="60954"/>
                  </a:cubicBezTo>
                  <a:cubicBezTo>
                    <a:pt x="25051" y="61921"/>
                    <a:pt x="24384" y="62922"/>
                    <a:pt x="23951" y="64123"/>
                  </a:cubicBezTo>
                  <a:cubicBezTo>
                    <a:pt x="23550" y="65223"/>
                    <a:pt x="23150" y="66291"/>
                    <a:pt x="22716" y="67358"/>
                  </a:cubicBezTo>
                  <a:cubicBezTo>
                    <a:pt x="22683" y="67492"/>
                    <a:pt x="22616" y="67558"/>
                    <a:pt x="22583" y="67659"/>
                  </a:cubicBezTo>
                  <a:lnTo>
                    <a:pt x="22450" y="67659"/>
                  </a:lnTo>
                  <a:cubicBezTo>
                    <a:pt x="22316" y="65824"/>
                    <a:pt x="22483" y="64123"/>
                    <a:pt x="23684" y="62488"/>
                  </a:cubicBezTo>
                  <a:lnTo>
                    <a:pt x="23684" y="62488"/>
                  </a:lnTo>
                  <a:cubicBezTo>
                    <a:pt x="23417" y="63322"/>
                    <a:pt x="22950" y="63989"/>
                    <a:pt x="22816" y="64856"/>
                  </a:cubicBezTo>
                  <a:cubicBezTo>
                    <a:pt x="23083" y="64723"/>
                    <a:pt x="23150" y="64556"/>
                    <a:pt x="23217" y="64356"/>
                  </a:cubicBezTo>
                  <a:cubicBezTo>
                    <a:pt x="23717" y="63155"/>
                    <a:pt x="24251" y="61954"/>
                    <a:pt x="24951" y="60854"/>
                  </a:cubicBezTo>
                  <a:cubicBezTo>
                    <a:pt x="25018" y="60754"/>
                    <a:pt x="25151" y="60653"/>
                    <a:pt x="24985" y="60520"/>
                  </a:cubicBezTo>
                  <a:cubicBezTo>
                    <a:pt x="24951" y="60487"/>
                    <a:pt x="25051" y="60320"/>
                    <a:pt x="25118" y="60220"/>
                  </a:cubicBezTo>
                  <a:cubicBezTo>
                    <a:pt x="25518" y="59719"/>
                    <a:pt x="25885" y="59252"/>
                    <a:pt x="26286" y="58752"/>
                  </a:cubicBezTo>
                  <a:cubicBezTo>
                    <a:pt x="27520" y="57284"/>
                    <a:pt x="28821" y="55883"/>
                    <a:pt x="30422" y="54783"/>
                  </a:cubicBezTo>
                  <a:cubicBezTo>
                    <a:pt x="31089" y="54316"/>
                    <a:pt x="31823" y="53882"/>
                    <a:pt x="32490" y="53382"/>
                  </a:cubicBezTo>
                  <a:cubicBezTo>
                    <a:pt x="33324" y="52781"/>
                    <a:pt x="34158" y="52181"/>
                    <a:pt x="34958" y="51547"/>
                  </a:cubicBezTo>
                  <a:cubicBezTo>
                    <a:pt x="35106" y="51426"/>
                    <a:pt x="35232" y="51365"/>
                    <a:pt x="35338" y="51365"/>
                  </a:cubicBezTo>
                  <a:close/>
                  <a:moveTo>
                    <a:pt x="8106" y="27730"/>
                  </a:moveTo>
                  <a:cubicBezTo>
                    <a:pt x="8139" y="27930"/>
                    <a:pt x="8139" y="27997"/>
                    <a:pt x="8139" y="28097"/>
                  </a:cubicBezTo>
                  <a:cubicBezTo>
                    <a:pt x="8073" y="29364"/>
                    <a:pt x="8440" y="30499"/>
                    <a:pt x="9007" y="31599"/>
                  </a:cubicBezTo>
                  <a:cubicBezTo>
                    <a:pt x="9107" y="31766"/>
                    <a:pt x="9173" y="31933"/>
                    <a:pt x="9173" y="32133"/>
                  </a:cubicBezTo>
                  <a:cubicBezTo>
                    <a:pt x="9340" y="33167"/>
                    <a:pt x="9440" y="34235"/>
                    <a:pt x="9607" y="35269"/>
                  </a:cubicBezTo>
                  <a:cubicBezTo>
                    <a:pt x="9740" y="36103"/>
                    <a:pt x="9941" y="36937"/>
                    <a:pt x="10107" y="37770"/>
                  </a:cubicBezTo>
                  <a:cubicBezTo>
                    <a:pt x="10141" y="37937"/>
                    <a:pt x="10174" y="38104"/>
                    <a:pt x="10107" y="38304"/>
                  </a:cubicBezTo>
                  <a:cubicBezTo>
                    <a:pt x="9607" y="37537"/>
                    <a:pt x="9073" y="36736"/>
                    <a:pt x="8573" y="35969"/>
                  </a:cubicBezTo>
                  <a:cubicBezTo>
                    <a:pt x="8540" y="35969"/>
                    <a:pt x="8506" y="36003"/>
                    <a:pt x="8473" y="36036"/>
                  </a:cubicBezTo>
                  <a:cubicBezTo>
                    <a:pt x="8473" y="36136"/>
                    <a:pt x="8506" y="36236"/>
                    <a:pt x="8540" y="36336"/>
                  </a:cubicBezTo>
                  <a:cubicBezTo>
                    <a:pt x="8940" y="37070"/>
                    <a:pt x="9374" y="37770"/>
                    <a:pt x="9774" y="38504"/>
                  </a:cubicBezTo>
                  <a:cubicBezTo>
                    <a:pt x="9841" y="38571"/>
                    <a:pt x="9874" y="38671"/>
                    <a:pt x="9941" y="38704"/>
                  </a:cubicBezTo>
                  <a:cubicBezTo>
                    <a:pt x="10441" y="38971"/>
                    <a:pt x="10408" y="39472"/>
                    <a:pt x="10474" y="39939"/>
                  </a:cubicBezTo>
                  <a:cubicBezTo>
                    <a:pt x="10608" y="41173"/>
                    <a:pt x="10741" y="42440"/>
                    <a:pt x="10875" y="43675"/>
                  </a:cubicBezTo>
                  <a:cubicBezTo>
                    <a:pt x="10941" y="44108"/>
                    <a:pt x="11008" y="44509"/>
                    <a:pt x="10975" y="44976"/>
                  </a:cubicBezTo>
                  <a:lnTo>
                    <a:pt x="9841" y="43174"/>
                  </a:lnTo>
                  <a:lnTo>
                    <a:pt x="9774" y="43174"/>
                  </a:lnTo>
                  <a:cubicBezTo>
                    <a:pt x="9807" y="43274"/>
                    <a:pt x="9807" y="43408"/>
                    <a:pt x="9874" y="43475"/>
                  </a:cubicBezTo>
                  <a:cubicBezTo>
                    <a:pt x="10174" y="44108"/>
                    <a:pt x="10474" y="44775"/>
                    <a:pt x="10975" y="45276"/>
                  </a:cubicBezTo>
                  <a:cubicBezTo>
                    <a:pt x="11075" y="45343"/>
                    <a:pt x="11108" y="45476"/>
                    <a:pt x="11108" y="45576"/>
                  </a:cubicBezTo>
                  <a:cubicBezTo>
                    <a:pt x="11342" y="46477"/>
                    <a:pt x="11542" y="47411"/>
                    <a:pt x="11742" y="48311"/>
                  </a:cubicBezTo>
                  <a:cubicBezTo>
                    <a:pt x="11775" y="48411"/>
                    <a:pt x="11775" y="48511"/>
                    <a:pt x="11709" y="48645"/>
                  </a:cubicBezTo>
                  <a:cubicBezTo>
                    <a:pt x="11642" y="48478"/>
                    <a:pt x="11542" y="48345"/>
                    <a:pt x="11475" y="48178"/>
                  </a:cubicBezTo>
                  <a:cubicBezTo>
                    <a:pt x="11008" y="47010"/>
                    <a:pt x="10574" y="45810"/>
                    <a:pt x="10041" y="44675"/>
                  </a:cubicBezTo>
                  <a:cubicBezTo>
                    <a:pt x="9073" y="42641"/>
                    <a:pt x="7839" y="40806"/>
                    <a:pt x="6271" y="39171"/>
                  </a:cubicBezTo>
                  <a:cubicBezTo>
                    <a:pt x="6171" y="39105"/>
                    <a:pt x="6105" y="39038"/>
                    <a:pt x="5938" y="39038"/>
                  </a:cubicBezTo>
                  <a:cubicBezTo>
                    <a:pt x="6271" y="39472"/>
                    <a:pt x="6605" y="39905"/>
                    <a:pt x="6938" y="40339"/>
                  </a:cubicBezTo>
                  <a:cubicBezTo>
                    <a:pt x="7772" y="41373"/>
                    <a:pt x="8573" y="42474"/>
                    <a:pt x="9207" y="43675"/>
                  </a:cubicBezTo>
                  <a:cubicBezTo>
                    <a:pt x="9740" y="44742"/>
                    <a:pt x="10274" y="45876"/>
                    <a:pt x="10741" y="47010"/>
                  </a:cubicBezTo>
                  <a:cubicBezTo>
                    <a:pt x="11108" y="47878"/>
                    <a:pt x="11342" y="48778"/>
                    <a:pt x="11942" y="49546"/>
                  </a:cubicBezTo>
                  <a:cubicBezTo>
                    <a:pt x="11942" y="49546"/>
                    <a:pt x="11942" y="49612"/>
                    <a:pt x="11942" y="49646"/>
                  </a:cubicBezTo>
                  <a:cubicBezTo>
                    <a:pt x="11608" y="49479"/>
                    <a:pt x="11608" y="49479"/>
                    <a:pt x="10908" y="48178"/>
                  </a:cubicBezTo>
                  <a:cubicBezTo>
                    <a:pt x="10641" y="47644"/>
                    <a:pt x="10408" y="47110"/>
                    <a:pt x="10074" y="46577"/>
                  </a:cubicBezTo>
                  <a:lnTo>
                    <a:pt x="10074" y="46577"/>
                  </a:lnTo>
                  <a:cubicBezTo>
                    <a:pt x="10074" y="46677"/>
                    <a:pt x="10074" y="46777"/>
                    <a:pt x="10107" y="46844"/>
                  </a:cubicBezTo>
                  <a:cubicBezTo>
                    <a:pt x="10341" y="47778"/>
                    <a:pt x="10708" y="48578"/>
                    <a:pt x="11208" y="49379"/>
                  </a:cubicBezTo>
                  <a:cubicBezTo>
                    <a:pt x="11342" y="49612"/>
                    <a:pt x="11542" y="49812"/>
                    <a:pt x="11742" y="49979"/>
                  </a:cubicBezTo>
                  <a:cubicBezTo>
                    <a:pt x="12009" y="50213"/>
                    <a:pt x="12075" y="50446"/>
                    <a:pt x="12042" y="50780"/>
                  </a:cubicBezTo>
                  <a:cubicBezTo>
                    <a:pt x="11975" y="51247"/>
                    <a:pt x="11975" y="51714"/>
                    <a:pt x="11909" y="52181"/>
                  </a:cubicBezTo>
                  <a:cubicBezTo>
                    <a:pt x="11809" y="53015"/>
                    <a:pt x="12009" y="53815"/>
                    <a:pt x="12142" y="54649"/>
                  </a:cubicBezTo>
                  <a:cubicBezTo>
                    <a:pt x="12176" y="54816"/>
                    <a:pt x="12209" y="54983"/>
                    <a:pt x="12176" y="55183"/>
                  </a:cubicBezTo>
                  <a:cubicBezTo>
                    <a:pt x="11709" y="54549"/>
                    <a:pt x="11242" y="53915"/>
                    <a:pt x="10808" y="53282"/>
                  </a:cubicBezTo>
                  <a:cubicBezTo>
                    <a:pt x="10775" y="53315"/>
                    <a:pt x="10741" y="53348"/>
                    <a:pt x="10708" y="53382"/>
                  </a:cubicBezTo>
                  <a:cubicBezTo>
                    <a:pt x="10908" y="53715"/>
                    <a:pt x="11108" y="54082"/>
                    <a:pt x="11308" y="54449"/>
                  </a:cubicBezTo>
                  <a:cubicBezTo>
                    <a:pt x="11575" y="54849"/>
                    <a:pt x="11809" y="55250"/>
                    <a:pt x="12075" y="55683"/>
                  </a:cubicBezTo>
                  <a:cubicBezTo>
                    <a:pt x="12109" y="55750"/>
                    <a:pt x="12142" y="55883"/>
                    <a:pt x="12209" y="55883"/>
                  </a:cubicBezTo>
                  <a:cubicBezTo>
                    <a:pt x="12609" y="55950"/>
                    <a:pt x="12609" y="56317"/>
                    <a:pt x="12709" y="56617"/>
                  </a:cubicBezTo>
                  <a:cubicBezTo>
                    <a:pt x="13110" y="57685"/>
                    <a:pt x="13243" y="58785"/>
                    <a:pt x="13410" y="59886"/>
                  </a:cubicBezTo>
                  <a:cubicBezTo>
                    <a:pt x="13543" y="61087"/>
                    <a:pt x="13943" y="62188"/>
                    <a:pt x="14611" y="63155"/>
                  </a:cubicBezTo>
                  <a:cubicBezTo>
                    <a:pt x="14844" y="63489"/>
                    <a:pt x="15011" y="63789"/>
                    <a:pt x="15178" y="64123"/>
                  </a:cubicBezTo>
                  <a:cubicBezTo>
                    <a:pt x="15778" y="65490"/>
                    <a:pt x="16745" y="66591"/>
                    <a:pt x="17713" y="67659"/>
                  </a:cubicBezTo>
                  <a:cubicBezTo>
                    <a:pt x="17885" y="67856"/>
                    <a:pt x="17930" y="67907"/>
                    <a:pt x="18117" y="67907"/>
                  </a:cubicBezTo>
                  <a:cubicBezTo>
                    <a:pt x="18183" y="67907"/>
                    <a:pt x="18267" y="67901"/>
                    <a:pt x="18380" y="67892"/>
                  </a:cubicBezTo>
                  <a:cubicBezTo>
                    <a:pt x="18411" y="68080"/>
                    <a:pt x="18472" y="68298"/>
                    <a:pt x="18507" y="68518"/>
                  </a:cubicBezTo>
                  <a:lnTo>
                    <a:pt x="18507" y="68518"/>
                  </a:lnTo>
                  <a:cubicBezTo>
                    <a:pt x="18464" y="68479"/>
                    <a:pt x="18425" y="68464"/>
                    <a:pt x="18389" y="68464"/>
                  </a:cubicBezTo>
                  <a:cubicBezTo>
                    <a:pt x="18278" y="68464"/>
                    <a:pt x="18187" y="68602"/>
                    <a:pt x="18046" y="68626"/>
                  </a:cubicBezTo>
                  <a:cubicBezTo>
                    <a:pt x="17546" y="68226"/>
                    <a:pt x="17046" y="67792"/>
                    <a:pt x="16712" y="67258"/>
                  </a:cubicBezTo>
                  <a:cubicBezTo>
                    <a:pt x="15945" y="66091"/>
                    <a:pt x="15211" y="64890"/>
                    <a:pt x="14477" y="63722"/>
                  </a:cubicBezTo>
                  <a:cubicBezTo>
                    <a:pt x="14044" y="62988"/>
                    <a:pt x="13843" y="62188"/>
                    <a:pt x="13510" y="61421"/>
                  </a:cubicBezTo>
                  <a:cubicBezTo>
                    <a:pt x="13009" y="60186"/>
                    <a:pt x="12542" y="58886"/>
                    <a:pt x="12042" y="57618"/>
                  </a:cubicBezTo>
                  <a:cubicBezTo>
                    <a:pt x="11975" y="57418"/>
                    <a:pt x="11909" y="57218"/>
                    <a:pt x="11775" y="57018"/>
                  </a:cubicBezTo>
                  <a:cubicBezTo>
                    <a:pt x="11108" y="55883"/>
                    <a:pt x="10608" y="54649"/>
                    <a:pt x="10141" y="53415"/>
                  </a:cubicBezTo>
                  <a:cubicBezTo>
                    <a:pt x="9841" y="52681"/>
                    <a:pt x="9740" y="51914"/>
                    <a:pt x="9640" y="51047"/>
                  </a:cubicBezTo>
                  <a:lnTo>
                    <a:pt x="9640" y="51047"/>
                  </a:lnTo>
                  <a:cubicBezTo>
                    <a:pt x="10374" y="51747"/>
                    <a:pt x="10641" y="52681"/>
                    <a:pt x="11275" y="53348"/>
                  </a:cubicBezTo>
                  <a:cubicBezTo>
                    <a:pt x="11475" y="53081"/>
                    <a:pt x="11342" y="52915"/>
                    <a:pt x="11242" y="52781"/>
                  </a:cubicBezTo>
                  <a:cubicBezTo>
                    <a:pt x="10941" y="52214"/>
                    <a:pt x="10574" y="51647"/>
                    <a:pt x="10107" y="51213"/>
                  </a:cubicBezTo>
                  <a:cubicBezTo>
                    <a:pt x="9474" y="50580"/>
                    <a:pt x="9374" y="50213"/>
                    <a:pt x="9507" y="49212"/>
                  </a:cubicBezTo>
                  <a:lnTo>
                    <a:pt x="9507" y="49212"/>
                  </a:lnTo>
                  <a:cubicBezTo>
                    <a:pt x="10141" y="50279"/>
                    <a:pt x="10808" y="51313"/>
                    <a:pt x="11442" y="52348"/>
                  </a:cubicBezTo>
                  <a:cubicBezTo>
                    <a:pt x="11442" y="52314"/>
                    <a:pt x="11475" y="52314"/>
                    <a:pt x="11508" y="52314"/>
                  </a:cubicBezTo>
                  <a:cubicBezTo>
                    <a:pt x="11475" y="52214"/>
                    <a:pt x="11442" y="52081"/>
                    <a:pt x="11408" y="51981"/>
                  </a:cubicBezTo>
                  <a:cubicBezTo>
                    <a:pt x="10941" y="50846"/>
                    <a:pt x="10308" y="49779"/>
                    <a:pt x="9474" y="48812"/>
                  </a:cubicBezTo>
                  <a:cubicBezTo>
                    <a:pt x="9407" y="48712"/>
                    <a:pt x="9374" y="48578"/>
                    <a:pt x="9340" y="48478"/>
                  </a:cubicBezTo>
                  <a:cubicBezTo>
                    <a:pt x="9207" y="47744"/>
                    <a:pt x="9040" y="47044"/>
                    <a:pt x="8706" y="46410"/>
                  </a:cubicBezTo>
                  <a:cubicBezTo>
                    <a:pt x="8306" y="45576"/>
                    <a:pt x="7772" y="44842"/>
                    <a:pt x="7039" y="44308"/>
                  </a:cubicBezTo>
                  <a:cubicBezTo>
                    <a:pt x="6672" y="44008"/>
                    <a:pt x="6305" y="43775"/>
                    <a:pt x="5938" y="43475"/>
                  </a:cubicBezTo>
                  <a:cubicBezTo>
                    <a:pt x="5638" y="43208"/>
                    <a:pt x="5304" y="42907"/>
                    <a:pt x="5037" y="42607"/>
                  </a:cubicBezTo>
                  <a:cubicBezTo>
                    <a:pt x="4737" y="42207"/>
                    <a:pt x="4770" y="42007"/>
                    <a:pt x="5070" y="41607"/>
                  </a:cubicBezTo>
                  <a:cubicBezTo>
                    <a:pt x="5171" y="41506"/>
                    <a:pt x="5271" y="41406"/>
                    <a:pt x="5337" y="41306"/>
                  </a:cubicBezTo>
                  <a:cubicBezTo>
                    <a:pt x="5571" y="40973"/>
                    <a:pt x="5537" y="40739"/>
                    <a:pt x="5237" y="40472"/>
                  </a:cubicBezTo>
                  <a:cubicBezTo>
                    <a:pt x="5037" y="40339"/>
                    <a:pt x="4837" y="40239"/>
                    <a:pt x="4670" y="40139"/>
                  </a:cubicBezTo>
                  <a:cubicBezTo>
                    <a:pt x="4337" y="39939"/>
                    <a:pt x="4237" y="39739"/>
                    <a:pt x="4337" y="39372"/>
                  </a:cubicBezTo>
                  <a:cubicBezTo>
                    <a:pt x="4403" y="39038"/>
                    <a:pt x="4637" y="38871"/>
                    <a:pt x="4970" y="38838"/>
                  </a:cubicBezTo>
                  <a:cubicBezTo>
                    <a:pt x="5012" y="38838"/>
                    <a:pt x="5056" y="38840"/>
                    <a:pt x="5100" y="38840"/>
                  </a:cubicBezTo>
                  <a:cubicBezTo>
                    <a:pt x="5231" y="38840"/>
                    <a:pt x="5362" y="38821"/>
                    <a:pt x="5437" y="38671"/>
                  </a:cubicBezTo>
                  <a:cubicBezTo>
                    <a:pt x="5537" y="38438"/>
                    <a:pt x="5437" y="38237"/>
                    <a:pt x="5304" y="38071"/>
                  </a:cubicBezTo>
                  <a:cubicBezTo>
                    <a:pt x="5171" y="37904"/>
                    <a:pt x="5037" y="37737"/>
                    <a:pt x="4937" y="37604"/>
                  </a:cubicBezTo>
                  <a:cubicBezTo>
                    <a:pt x="4904" y="37570"/>
                    <a:pt x="4937" y="37537"/>
                    <a:pt x="4937" y="37437"/>
                  </a:cubicBezTo>
                  <a:cubicBezTo>
                    <a:pt x="5026" y="37437"/>
                    <a:pt x="5130" y="37452"/>
                    <a:pt x="5229" y="37452"/>
                  </a:cubicBezTo>
                  <a:cubicBezTo>
                    <a:pt x="5278" y="37452"/>
                    <a:pt x="5326" y="37448"/>
                    <a:pt x="5371" y="37437"/>
                  </a:cubicBezTo>
                  <a:cubicBezTo>
                    <a:pt x="5704" y="37437"/>
                    <a:pt x="5871" y="37203"/>
                    <a:pt x="5771" y="36903"/>
                  </a:cubicBezTo>
                  <a:cubicBezTo>
                    <a:pt x="5604" y="36503"/>
                    <a:pt x="5604" y="36036"/>
                    <a:pt x="5171" y="35736"/>
                  </a:cubicBezTo>
                  <a:cubicBezTo>
                    <a:pt x="5104" y="35669"/>
                    <a:pt x="5037" y="35536"/>
                    <a:pt x="5004" y="35402"/>
                  </a:cubicBezTo>
                  <a:cubicBezTo>
                    <a:pt x="4937" y="35169"/>
                    <a:pt x="5104" y="34968"/>
                    <a:pt x="5337" y="34935"/>
                  </a:cubicBezTo>
                  <a:lnTo>
                    <a:pt x="5537" y="34935"/>
                  </a:lnTo>
                  <a:cubicBezTo>
                    <a:pt x="5632" y="34967"/>
                    <a:pt x="5734" y="34998"/>
                    <a:pt x="5825" y="34998"/>
                  </a:cubicBezTo>
                  <a:cubicBezTo>
                    <a:pt x="5928" y="34998"/>
                    <a:pt x="6018" y="34958"/>
                    <a:pt x="6071" y="34835"/>
                  </a:cubicBezTo>
                  <a:cubicBezTo>
                    <a:pt x="6105" y="34668"/>
                    <a:pt x="6038" y="34468"/>
                    <a:pt x="5971" y="34301"/>
                  </a:cubicBezTo>
                  <a:cubicBezTo>
                    <a:pt x="5771" y="33934"/>
                    <a:pt x="5571" y="33601"/>
                    <a:pt x="5337" y="33234"/>
                  </a:cubicBezTo>
                  <a:cubicBezTo>
                    <a:pt x="4937" y="32533"/>
                    <a:pt x="5371" y="31666"/>
                    <a:pt x="6171" y="31599"/>
                  </a:cubicBezTo>
                  <a:cubicBezTo>
                    <a:pt x="6305" y="31599"/>
                    <a:pt x="6438" y="31633"/>
                    <a:pt x="6505" y="31666"/>
                  </a:cubicBezTo>
                  <a:cubicBezTo>
                    <a:pt x="6905" y="31933"/>
                    <a:pt x="7305" y="32166"/>
                    <a:pt x="7572" y="32600"/>
                  </a:cubicBezTo>
                  <a:cubicBezTo>
                    <a:pt x="7639" y="32734"/>
                    <a:pt x="7739" y="32900"/>
                    <a:pt x="7872" y="33000"/>
                  </a:cubicBezTo>
                  <a:cubicBezTo>
                    <a:pt x="7950" y="33056"/>
                    <a:pt x="8028" y="33082"/>
                    <a:pt x="8099" y="33082"/>
                  </a:cubicBezTo>
                  <a:cubicBezTo>
                    <a:pt x="8239" y="33082"/>
                    <a:pt x="8351" y="32978"/>
                    <a:pt x="8373" y="32800"/>
                  </a:cubicBezTo>
                  <a:cubicBezTo>
                    <a:pt x="8373" y="32567"/>
                    <a:pt x="8339" y="32333"/>
                    <a:pt x="8273" y="32100"/>
                  </a:cubicBezTo>
                  <a:cubicBezTo>
                    <a:pt x="8173" y="31766"/>
                    <a:pt x="8039" y="31466"/>
                    <a:pt x="7872" y="31132"/>
                  </a:cubicBezTo>
                  <a:cubicBezTo>
                    <a:pt x="7639" y="30599"/>
                    <a:pt x="7506" y="30065"/>
                    <a:pt x="7472" y="29464"/>
                  </a:cubicBezTo>
                  <a:cubicBezTo>
                    <a:pt x="7439" y="28831"/>
                    <a:pt x="7672" y="28297"/>
                    <a:pt x="8106" y="27730"/>
                  </a:cubicBezTo>
                  <a:close/>
                  <a:moveTo>
                    <a:pt x="40529" y="40973"/>
                  </a:moveTo>
                  <a:lnTo>
                    <a:pt x="40596" y="41073"/>
                  </a:lnTo>
                  <a:cubicBezTo>
                    <a:pt x="40462" y="41140"/>
                    <a:pt x="40362" y="41240"/>
                    <a:pt x="40229" y="41306"/>
                  </a:cubicBezTo>
                  <a:cubicBezTo>
                    <a:pt x="40095" y="41440"/>
                    <a:pt x="39995" y="41573"/>
                    <a:pt x="39862" y="41673"/>
                  </a:cubicBezTo>
                  <a:cubicBezTo>
                    <a:pt x="38561" y="42741"/>
                    <a:pt x="37227" y="43775"/>
                    <a:pt x="35993" y="44876"/>
                  </a:cubicBezTo>
                  <a:cubicBezTo>
                    <a:pt x="34458" y="46243"/>
                    <a:pt x="33024" y="47678"/>
                    <a:pt x="31523" y="49079"/>
                  </a:cubicBezTo>
                  <a:cubicBezTo>
                    <a:pt x="31156" y="49445"/>
                    <a:pt x="30822" y="49846"/>
                    <a:pt x="30455" y="50179"/>
                  </a:cubicBezTo>
                  <a:cubicBezTo>
                    <a:pt x="29988" y="50613"/>
                    <a:pt x="29455" y="50980"/>
                    <a:pt x="29054" y="51414"/>
                  </a:cubicBezTo>
                  <a:cubicBezTo>
                    <a:pt x="28154" y="52381"/>
                    <a:pt x="27320" y="53382"/>
                    <a:pt x="26452" y="54382"/>
                  </a:cubicBezTo>
                  <a:cubicBezTo>
                    <a:pt x="26419" y="54449"/>
                    <a:pt x="26352" y="54549"/>
                    <a:pt x="26286" y="54616"/>
                  </a:cubicBezTo>
                  <a:cubicBezTo>
                    <a:pt x="25518" y="55283"/>
                    <a:pt x="24985" y="56117"/>
                    <a:pt x="24484" y="56951"/>
                  </a:cubicBezTo>
                  <a:cubicBezTo>
                    <a:pt x="23851" y="58018"/>
                    <a:pt x="23217" y="59052"/>
                    <a:pt x="22917" y="60253"/>
                  </a:cubicBezTo>
                  <a:cubicBezTo>
                    <a:pt x="22750" y="60887"/>
                    <a:pt x="22516" y="61521"/>
                    <a:pt x="22216" y="62088"/>
                  </a:cubicBezTo>
                  <a:cubicBezTo>
                    <a:pt x="21782" y="63089"/>
                    <a:pt x="21582" y="64123"/>
                    <a:pt x="21582" y="65190"/>
                  </a:cubicBezTo>
                  <a:cubicBezTo>
                    <a:pt x="21549" y="66191"/>
                    <a:pt x="21649" y="67225"/>
                    <a:pt x="21716" y="68259"/>
                  </a:cubicBezTo>
                  <a:cubicBezTo>
                    <a:pt x="21716" y="68459"/>
                    <a:pt x="21782" y="68626"/>
                    <a:pt x="21849" y="68859"/>
                  </a:cubicBezTo>
                  <a:cubicBezTo>
                    <a:pt x="22032" y="68807"/>
                    <a:pt x="22154" y="68652"/>
                    <a:pt x="22327" y="68652"/>
                  </a:cubicBezTo>
                  <a:cubicBezTo>
                    <a:pt x="22374" y="68652"/>
                    <a:pt x="22425" y="68664"/>
                    <a:pt x="22483" y="68693"/>
                  </a:cubicBezTo>
                  <a:cubicBezTo>
                    <a:pt x="22486" y="68696"/>
                    <a:pt x="22490" y="68697"/>
                    <a:pt x="22495" y="68697"/>
                  </a:cubicBezTo>
                  <a:cubicBezTo>
                    <a:pt x="22550" y="68697"/>
                    <a:pt x="22719" y="68550"/>
                    <a:pt x="22750" y="68459"/>
                  </a:cubicBezTo>
                  <a:cubicBezTo>
                    <a:pt x="22883" y="68259"/>
                    <a:pt x="22983" y="68025"/>
                    <a:pt x="23083" y="67792"/>
                  </a:cubicBezTo>
                  <a:cubicBezTo>
                    <a:pt x="23384" y="67091"/>
                    <a:pt x="23684" y="66358"/>
                    <a:pt x="23984" y="65657"/>
                  </a:cubicBezTo>
                  <a:cubicBezTo>
                    <a:pt x="24017" y="65690"/>
                    <a:pt x="24051" y="65690"/>
                    <a:pt x="24084" y="65690"/>
                  </a:cubicBezTo>
                  <a:cubicBezTo>
                    <a:pt x="24017" y="66057"/>
                    <a:pt x="23917" y="66424"/>
                    <a:pt x="23851" y="66758"/>
                  </a:cubicBezTo>
                  <a:cubicBezTo>
                    <a:pt x="23717" y="67325"/>
                    <a:pt x="23584" y="67859"/>
                    <a:pt x="23417" y="68392"/>
                  </a:cubicBezTo>
                  <a:cubicBezTo>
                    <a:pt x="23384" y="68526"/>
                    <a:pt x="23417" y="68726"/>
                    <a:pt x="23150" y="68726"/>
                  </a:cubicBezTo>
                  <a:cubicBezTo>
                    <a:pt x="23150" y="68726"/>
                    <a:pt x="23117" y="68926"/>
                    <a:pt x="23083" y="69026"/>
                  </a:cubicBezTo>
                  <a:cubicBezTo>
                    <a:pt x="22964" y="69031"/>
                    <a:pt x="22844" y="69032"/>
                    <a:pt x="22725" y="69032"/>
                  </a:cubicBezTo>
                  <a:cubicBezTo>
                    <a:pt x="22631" y="69032"/>
                    <a:pt x="22537" y="69032"/>
                    <a:pt x="22444" y="69032"/>
                  </a:cubicBezTo>
                  <a:cubicBezTo>
                    <a:pt x="21896" y="69032"/>
                    <a:pt x="21363" y="69056"/>
                    <a:pt x="20882" y="69393"/>
                  </a:cubicBezTo>
                  <a:cubicBezTo>
                    <a:pt x="20882" y="69426"/>
                    <a:pt x="20882" y="69460"/>
                    <a:pt x="20882" y="69493"/>
                  </a:cubicBezTo>
                  <a:cubicBezTo>
                    <a:pt x="20982" y="69493"/>
                    <a:pt x="21082" y="69527"/>
                    <a:pt x="21149" y="69527"/>
                  </a:cubicBezTo>
                  <a:cubicBezTo>
                    <a:pt x="21816" y="69426"/>
                    <a:pt x="22483" y="69360"/>
                    <a:pt x="23150" y="69293"/>
                  </a:cubicBezTo>
                  <a:cubicBezTo>
                    <a:pt x="23317" y="69293"/>
                    <a:pt x="23484" y="69326"/>
                    <a:pt x="23617" y="69393"/>
                  </a:cubicBezTo>
                  <a:cubicBezTo>
                    <a:pt x="24017" y="69560"/>
                    <a:pt x="24384" y="69727"/>
                    <a:pt x="24785" y="69893"/>
                  </a:cubicBezTo>
                  <a:cubicBezTo>
                    <a:pt x="25051" y="70027"/>
                    <a:pt x="25318" y="70160"/>
                    <a:pt x="25552" y="70327"/>
                  </a:cubicBezTo>
                  <a:cubicBezTo>
                    <a:pt x="25985" y="70627"/>
                    <a:pt x="26386" y="71028"/>
                    <a:pt x="26853" y="71294"/>
                  </a:cubicBezTo>
                  <a:cubicBezTo>
                    <a:pt x="27853" y="71928"/>
                    <a:pt x="28521" y="72796"/>
                    <a:pt x="28921" y="73896"/>
                  </a:cubicBezTo>
                  <a:cubicBezTo>
                    <a:pt x="29221" y="74630"/>
                    <a:pt x="29421" y="75364"/>
                    <a:pt x="29655" y="76131"/>
                  </a:cubicBezTo>
                  <a:cubicBezTo>
                    <a:pt x="29755" y="76598"/>
                    <a:pt x="29855" y="77099"/>
                    <a:pt x="29955" y="77566"/>
                  </a:cubicBezTo>
                  <a:cubicBezTo>
                    <a:pt x="30322" y="79467"/>
                    <a:pt x="29988" y="81302"/>
                    <a:pt x="29054" y="82969"/>
                  </a:cubicBezTo>
                  <a:cubicBezTo>
                    <a:pt x="28254" y="84437"/>
                    <a:pt x="27253" y="85771"/>
                    <a:pt x="25919" y="86806"/>
                  </a:cubicBezTo>
                  <a:cubicBezTo>
                    <a:pt x="25852" y="86839"/>
                    <a:pt x="25752" y="86906"/>
                    <a:pt x="25719" y="86972"/>
                  </a:cubicBezTo>
                  <a:cubicBezTo>
                    <a:pt x="25318" y="87673"/>
                    <a:pt x="24584" y="88106"/>
                    <a:pt x="24017" y="88640"/>
                  </a:cubicBezTo>
                  <a:cubicBezTo>
                    <a:pt x="23484" y="89141"/>
                    <a:pt x="23083" y="89774"/>
                    <a:pt x="22950" y="90542"/>
                  </a:cubicBezTo>
                  <a:cubicBezTo>
                    <a:pt x="22883" y="90942"/>
                    <a:pt x="22950" y="91275"/>
                    <a:pt x="23150" y="91642"/>
                  </a:cubicBezTo>
                  <a:cubicBezTo>
                    <a:pt x="23384" y="92009"/>
                    <a:pt x="23550" y="92443"/>
                    <a:pt x="23717" y="92877"/>
                  </a:cubicBezTo>
                  <a:cubicBezTo>
                    <a:pt x="24084" y="93844"/>
                    <a:pt x="24618" y="94711"/>
                    <a:pt x="25218" y="95545"/>
                  </a:cubicBezTo>
                  <a:cubicBezTo>
                    <a:pt x="26219" y="96946"/>
                    <a:pt x="27086" y="98414"/>
                    <a:pt x="27887" y="99948"/>
                  </a:cubicBezTo>
                  <a:cubicBezTo>
                    <a:pt x="29221" y="102617"/>
                    <a:pt x="30789" y="105152"/>
                    <a:pt x="32457" y="107620"/>
                  </a:cubicBezTo>
                  <a:cubicBezTo>
                    <a:pt x="33924" y="109789"/>
                    <a:pt x="35292" y="111957"/>
                    <a:pt x="36526" y="114225"/>
                  </a:cubicBezTo>
                  <a:cubicBezTo>
                    <a:pt x="36760" y="114692"/>
                    <a:pt x="37060" y="115092"/>
                    <a:pt x="37327" y="115493"/>
                  </a:cubicBezTo>
                  <a:cubicBezTo>
                    <a:pt x="37378" y="115570"/>
                    <a:pt x="37410" y="115667"/>
                    <a:pt x="37453" y="115754"/>
                  </a:cubicBezTo>
                  <a:lnTo>
                    <a:pt x="37453" y="115754"/>
                  </a:lnTo>
                  <a:cubicBezTo>
                    <a:pt x="37327" y="115639"/>
                    <a:pt x="37180" y="115546"/>
                    <a:pt x="37060" y="115426"/>
                  </a:cubicBezTo>
                  <a:cubicBezTo>
                    <a:pt x="36293" y="114459"/>
                    <a:pt x="35626" y="113425"/>
                    <a:pt x="34992" y="112357"/>
                  </a:cubicBezTo>
                  <a:cubicBezTo>
                    <a:pt x="33357" y="109655"/>
                    <a:pt x="31823" y="106887"/>
                    <a:pt x="30022" y="104285"/>
                  </a:cubicBezTo>
                  <a:cubicBezTo>
                    <a:pt x="28921" y="102717"/>
                    <a:pt x="28020" y="101016"/>
                    <a:pt x="27153" y="99348"/>
                  </a:cubicBezTo>
                  <a:cubicBezTo>
                    <a:pt x="26586" y="98280"/>
                    <a:pt x="26019" y="97246"/>
                    <a:pt x="25418" y="96212"/>
                  </a:cubicBezTo>
                  <a:cubicBezTo>
                    <a:pt x="25318" y="96012"/>
                    <a:pt x="25151" y="95812"/>
                    <a:pt x="25018" y="95612"/>
                  </a:cubicBezTo>
                  <a:cubicBezTo>
                    <a:pt x="24251" y="94678"/>
                    <a:pt x="23517" y="93710"/>
                    <a:pt x="22750" y="92743"/>
                  </a:cubicBezTo>
                  <a:cubicBezTo>
                    <a:pt x="22216" y="92109"/>
                    <a:pt x="21616" y="91576"/>
                    <a:pt x="20915" y="91109"/>
                  </a:cubicBezTo>
                  <a:cubicBezTo>
                    <a:pt x="19648" y="90241"/>
                    <a:pt x="18247" y="89708"/>
                    <a:pt x="16879" y="89074"/>
                  </a:cubicBezTo>
                  <a:cubicBezTo>
                    <a:pt x="16679" y="89007"/>
                    <a:pt x="16479" y="88840"/>
                    <a:pt x="16278" y="88740"/>
                  </a:cubicBezTo>
                  <a:cubicBezTo>
                    <a:pt x="16245" y="88707"/>
                    <a:pt x="16178" y="88707"/>
                    <a:pt x="16145" y="88707"/>
                  </a:cubicBezTo>
                  <a:cubicBezTo>
                    <a:pt x="15411" y="88440"/>
                    <a:pt x="14844" y="87973"/>
                    <a:pt x="14344" y="87406"/>
                  </a:cubicBezTo>
                  <a:cubicBezTo>
                    <a:pt x="14010" y="87072"/>
                    <a:pt x="13710" y="86739"/>
                    <a:pt x="13410" y="86372"/>
                  </a:cubicBezTo>
                  <a:cubicBezTo>
                    <a:pt x="13143" y="86005"/>
                    <a:pt x="12876" y="85638"/>
                    <a:pt x="12643" y="85238"/>
                  </a:cubicBezTo>
                  <a:cubicBezTo>
                    <a:pt x="12442" y="84904"/>
                    <a:pt x="12276" y="84537"/>
                    <a:pt x="12176" y="84137"/>
                  </a:cubicBezTo>
                  <a:cubicBezTo>
                    <a:pt x="11942" y="83203"/>
                    <a:pt x="11675" y="82269"/>
                    <a:pt x="11542" y="81335"/>
                  </a:cubicBezTo>
                  <a:cubicBezTo>
                    <a:pt x="11375" y="80001"/>
                    <a:pt x="11342" y="78633"/>
                    <a:pt x="11608" y="77265"/>
                  </a:cubicBezTo>
                  <a:cubicBezTo>
                    <a:pt x="11909" y="77165"/>
                    <a:pt x="12176" y="77065"/>
                    <a:pt x="12476" y="76999"/>
                  </a:cubicBezTo>
                  <a:cubicBezTo>
                    <a:pt x="12476" y="76932"/>
                    <a:pt x="12442" y="76898"/>
                    <a:pt x="12442" y="76865"/>
                  </a:cubicBezTo>
                  <a:cubicBezTo>
                    <a:pt x="12209" y="76865"/>
                    <a:pt x="11975" y="76898"/>
                    <a:pt x="11709" y="76898"/>
                  </a:cubicBezTo>
                  <a:cubicBezTo>
                    <a:pt x="11709" y="76798"/>
                    <a:pt x="11709" y="76665"/>
                    <a:pt x="11742" y="76532"/>
                  </a:cubicBezTo>
                  <a:cubicBezTo>
                    <a:pt x="11942" y="75964"/>
                    <a:pt x="12142" y="75364"/>
                    <a:pt x="12342" y="74797"/>
                  </a:cubicBezTo>
                  <a:cubicBezTo>
                    <a:pt x="12442" y="74530"/>
                    <a:pt x="12576" y="74430"/>
                    <a:pt x="12843" y="74430"/>
                  </a:cubicBezTo>
                  <a:cubicBezTo>
                    <a:pt x="12909" y="74430"/>
                    <a:pt x="13009" y="74397"/>
                    <a:pt x="13243" y="74330"/>
                  </a:cubicBezTo>
                  <a:cubicBezTo>
                    <a:pt x="13009" y="74263"/>
                    <a:pt x="12909" y="74230"/>
                    <a:pt x="12709" y="74163"/>
                  </a:cubicBezTo>
                  <a:cubicBezTo>
                    <a:pt x="12943" y="73896"/>
                    <a:pt x="13110" y="73596"/>
                    <a:pt x="13343" y="73329"/>
                  </a:cubicBezTo>
                  <a:cubicBezTo>
                    <a:pt x="13476" y="73229"/>
                    <a:pt x="13677" y="73196"/>
                    <a:pt x="13843" y="73162"/>
                  </a:cubicBezTo>
                  <a:cubicBezTo>
                    <a:pt x="14911" y="73062"/>
                    <a:pt x="15945" y="72962"/>
                    <a:pt x="17012" y="72829"/>
                  </a:cubicBezTo>
                  <a:cubicBezTo>
                    <a:pt x="17079" y="72829"/>
                    <a:pt x="17112" y="72796"/>
                    <a:pt x="17279" y="72695"/>
                  </a:cubicBezTo>
                  <a:cubicBezTo>
                    <a:pt x="17015" y="72603"/>
                    <a:pt x="16766" y="72573"/>
                    <a:pt x="16527" y="72573"/>
                  </a:cubicBezTo>
                  <a:cubicBezTo>
                    <a:pt x="16162" y="72573"/>
                    <a:pt x="15820" y="72642"/>
                    <a:pt x="15478" y="72662"/>
                  </a:cubicBezTo>
                  <a:cubicBezTo>
                    <a:pt x="14911" y="72729"/>
                    <a:pt x="14344" y="72829"/>
                    <a:pt x="13677" y="72962"/>
                  </a:cubicBezTo>
                  <a:cubicBezTo>
                    <a:pt x="13877" y="72729"/>
                    <a:pt x="14010" y="72495"/>
                    <a:pt x="14210" y="72362"/>
                  </a:cubicBezTo>
                  <a:cubicBezTo>
                    <a:pt x="14711" y="71928"/>
                    <a:pt x="15244" y="71495"/>
                    <a:pt x="15778" y="71094"/>
                  </a:cubicBezTo>
                  <a:cubicBezTo>
                    <a:pt x="15945" y="70961"/>
                    <a:pt x="16145" y="70928"/>
                    <a:pt x="16379" y="70928"/>
                  </a:cubicBezTo>
                  <a:cubicBezTo>
                    <a:pt x="16745" y="70928"/>
                    <a:pt x="17146" y="70827"/>
                    <a:pt x="17513" y="70794"/>
                  </a:cubicBezTo>
                  <a:cubicBezTo>
                    <a:pt x="17513" y="70761"/>
                    <a:pt x="17513" y="70694"/>
                    <a:pt x="17513" y="70661"/>
                  </a:cubicBezTo>
                  <a:cubicBezTo>
                    <a:pt x="17246" y="70694"/>
                    <a:pt x="16979" y="70694"/>
                    <a:pt x="16579" y="70727"/>
                  </a:cubicBezTo>
                  <a:cubicBezTo>
                    <a:pt x="17079" y="70327"/>
                    <a:pt x="17479" y="69994"/>
                    <a:pt x="17880" y="69693"/>
                  </a:cubicBezTo>
                  <a:cubicBezTo>
                    <a:pt x="18280" y="69427"/>
                    <a:pt x="18613" y="69093"/>
                    <a:pt x="18547" y="68560"/>
                  </a:cubicBezTo>
                  <a:lnTo>
                    <a:pt x="18547" y="68560"/>
                  </a:lnTo>
                  <a:cubicBezTo>
                    <a:pt x="18630" y="68567"/>
                    <a:pt x="18699" y="68596"/>
                    <a:pt x="18847" y="68626"/>
                  </a:cubicBezTo>
                  <a:cubicBezTo>
                    <a:pt x="18780" y="68192"/>
                    <a:pt x="18747" y="67759"/>
                    <a:pt x="18714" y="67325"/>
                  </a:cubicBezTo>
                  <a:cubicBezTo>
                    <a:pt x="18647" y="66391"/>
                    <a:pt x="18547" y="65424"/>
                    <a:pt x="18547" y="64490"/>
                  </a:cubicBezTo>
                  <a:cubicBezTo>
                    <a:pt x="18513" y="63255"/>
                    <a:pt x="18547" y="62054"/>
                    <a:pt x="18647" y="60854"/>
                  </a:cubicBezTo>
                  <a:cubicBezTo>
                    <a:pt x="18747" y="59853"/>
                    <a:pt x="18980" y="58886"/>
                    <a:pt x="19147" y="57885"/>
                  </a:cubicBezTo>
                  <a:cubicBezTo>
                    <a:pt x="19281" y="57018"/>
                    <a:pt x="19447" y="56150"/>
                    <a:pt x="19581" y="55283"/>
                  </a:cubicBezTo>
                  <a:cubicBezTo>
                    <a:pt x="19848" y="53648"/>
                    <a:pt x="20148" y="52014"/>
                    <a:pt x="20615" y="50413"/>
                  </a:cubicBezTo>
                  <a:cubicBezTo>
                    <a:pt x="21182" y="48545"/>
                    <a:pt x="21516" y="46643"/>
                    <a:pt x="21682" y="44709"/>
                  </a:cubicBezTo>
                  <a:cubicBezTo>
                    <a:pt x="21749" y="43741"/>
                    <a:pt x="22283" y="43141"/>
                    <a:pt x="23183" y="42707"/>
                  </a:cubicBezTo>
                  <a:lnTo>
                    <a:pt x="23183" y="42707"/>
                  </a:lnTo>
                  <a:cubicBezTo>
                    <a:pt x="23183" y="43841"/>
                    <a:pt x="23083" y="44909"/>
                    <a:pt x="23017" y="46010"/>
                  </a:cubicBezTo>
                  <a:cubicBezTo>
                    <a:pt x="22983" y="47077"/>
                    <a:pt x="22883" y="48111"/>
                    <a:pt x="22816" y="49179"/>
                  </a:cubicBezTo>
                  <a:cubicBezTo>
                    <a:pt x="22850" y="49212"/>
                    <a:pt x="22917" y="49212"/>
                    <a:pt x="22950" y="49212"/>
                  </a:cubicBezTo>
                  <a:cubicBezTo>
                    <a:pt x="23017" y="49012"/>
                    <a:pt x="23117" y="48812"/>
                    <a:pt x="23150" y="48578"/>
                  </a:cubicBezTo>
                  <a:cubicBezTo>
                    <a:pt x="23283" y="47911"/>
                    <a:pt x="23384" y="47211"/>
                    <a:pt x="23417" y="46510"/>
                  </a:cubicBezTo>
                  <a:cubicBezTo>
                    <a:pt x="23484" y="45376"/>
                    <a:pt x="23450" y="44275"/>
                    <a:pt x="23450" y="43174"/>
                  </a:cubicBezTo>
                  <a:cubicBezTo>
                    <a:pt x="23484" y="42974"/>
                    <a:pt x="23450" y="42807"/>
                    <a:pt x="23417" y="42574"/>
                  </a:cubicBezTo>
                  <a:cubicBezTo>
                    <a:pt x="23650" y="42541"/>
                    <a:pt x="23851" y="42507"/>
                    <a:pt x="24084" y="42474"/>
                  </a:cubicBezTo>
                  <a:cubicBezTo>
                    <a:pt x="24084" y="44075"/>
                    <a:pt x="24117" y="45609"/>
                    <a:pt x="24084" y="47144"/>
                  </a:cubicBezTo>
                  <a:cubicBezTo>
                    <a:pt x="24084" y="47544"/>
                    <a:pt x="24084" y="47944"/>
                    <a:pt x="24084" y="48311"/>
                  </a:cubicBezTo>
                  <a:cubicBezTo>
                    <a:pt x="24084" y="48411"/>
                    <a:pt x="24151" y="48545"/>
                    <a:pt x="24284" y="48645"/>
                  </a:cubicBezTo>
                  <a:cubicBezTo>
                    <a:pt x="24151" y="48912"/>
                    <a:pt x="23984" y="49145"/>
                    <a:pt x="23784" y="49445"/>
                  </a:cubicBezTo>
                  <a:cubicBezTo>
                    <a:pt x="23817" y="49479"/>
                    <a:pt x="23951" y="49579"/>
                    <a:pt x="23951" y="49579"/>
                  </a:cubicBezTo>
                  <a:cubicBezTo>
                    <a:pt x="24151" y="49412"/>
                    <a:pt x="24451" y="49379"/>
                    <a:pt x="24618" y="49112"/>
                  </a:cubicBezTo>
                  <a:cubicBezTo>
                    <a:pt x="24785" y="48878"/>
                    <a:pt x="25051" y="48645"/>
                    <a:pt x="25318" y="48511"/>
                  </a:cubicBezTo>
                  <a:cubicBezTo>
                    <a:pt x="25852" y="48245"/>
                    <a:pt x="26386" y="48044"/>
                    <a:pt x="26953" y="47811"/>
                  </a:cubicBezTo>
                  <a:lnTo>
                    <a:pt x="26953" y="47811"/>
                  </a:lnTo>
                  <a:cubicBezTo>
                    <a:pt x="26819" y="48111"/>
                    <a:pt x="26586" y="48311"/>
                    <a:pt x="26352" y="48511"/>
                  </a:cubicBezTo>
                  <a:cubicBezTo>
                    <a:pt x="25285" y="49379"/>
                    <a:pt x="24418" y="50446"/>
                    <a:pt x="23484" y="51480"/>
                  </a:cubicBezTo>
                  <a:cubicBezTo>
                    <a:pt x="23283" y="51714"/>
                    <a:pt x="23217" y="52114"/>
                    <a:pt x="22783" y="52147"/>
                  </a:cubicBezTo>
                  <a:cubicBezTo>
                    <a:pt x="22550" y="51881"/>
                    <a:pt x="22349" y="51580"/>
                    <a:pt x="22683" y="51180"/>
                  </a:cubicBezTo>
                  <a:cubicBezTo>
                    <a:pt x="22850" y="50980"/>
                    <a:pt x="22716" y="50780"/>
                    <a:pt x="22583" y="50613"/>
                  </a:cubicBezTo>
                  <a:cubicBezTo>
                    <a:pt x="22450" y="50446"/>
                    <a:pt x="22249" y="50279"/>
                    <a:pt x="22349" y="50046"/>
                  </a:cubicBezTo>
                  <a:cubicBezTo>
                    <a:pt x="22450" y="49746"/>
                    <a:pt x="22750" y="49879"/>
                    <a:pt x="22983" y="49812"/>
                  </a:cubicBezTo>
                  <a:cubicBezTo>
                    <a:pt x="23017" y="49746"/>
                    <a:pt x="23017" y="49646"/>
                    <a:pt x="23083" y="49479"/>
                  </a:cubicBezTo>
                  <a:lnTo>
                    <a:pt x="23083" y="49479"/>
                  </a:lnTo>
                  <a:cubicBezTo>
                    <a:pt x="22783" y="49512"/>
                    <a:pt x="22550" y="49512"/>
                    <a:pt x="22283" y="49546"/>
                  </a:cubicBezTo>
                  <a:cubicBezTo>
                    <a:pt x="22283" y="49445"/>
                    <a:pt x="22283" y="49312"/>
                    <a:pt x="22316" y="49179"/>
                  </a:cubicBezTo>
                  <a:cubicBezTo>
                    <a:pt x="22683" y="47444"/>
                    <a:pt x="22917" y="45676"/>
                    <a:pt x="22950" y="43908"/>
                  </a:cubicBezTo>
                  <a:cubicBezTo>
                    <a:pt x="22950" y="43675"/>
                    <a:pt x="22917" y="43475"/>
                    <a:pt x="22883" y="43274"/>
                  </a:cubicBezTo>
                  <a:lnTo>
                    <a:pt x="22783" y="43274"/>
                  </a:lnTo>
                  <a:cubicBezTo>
                    <a:pt x="22750" y="43641"/>
                    <a:pt x="22750" y="43975"/>
                    <a:pt x="22716" y="44308"/>
                  </a:cubicBezTo>
                  <a:cubicBezTo>
                    <a:pt x="22616" y="46176"/>
                    <a:pt x="22316" y="48011"/>
                    <a:pt x="21849" y="49846"/>
                  </a:cubicBezTo>
                  <a:cubicBezTo>
                    <a:pt x="21482" y="51080"/>
                    <a:pt x="21149" y="52348"/>
                    <a:pt x="20815" y="53615"/>
                  </a:cubicBezTo>
                  <a:cubicBezTo>
                    <a:pt x="20448" y="54916"/>
                    <a:pt x="20248" y="56250"/>
                    <a:pt x="20148" y="57585"/>
                  </a:cubicBezTo>
                  <a:cubicBezTo>
                    <a:pt x="20115" y="58085"/>
                    <a:pt x="20081" y="58552"/>
                    <a:pt x="20081" y="59052"/>
                  </a:cubicBezTo>
                  <a:cubicBezTo>
                    <a:pt x="20081" y="59786"/>
                    <a:pt x="20115" y="60553"/>
                    <a:pt x="20181" y="61321"/>
                  </a:cubicBezTo>
                  <a:cubicBezTo>
                    <a:pt x="20315" y="62588"/>
                    <a:pt x="20315" y="63889"/>
                    <a:pt x="20215" y="65190"/>
                  </a:cubicBezTo>
                  <a:cubicBezTo>
                    <a:pt x="20148" y="66057"/>
                    <a:pt x="19981" y="66891"/>
                    <a:pt x="19848" y="67759"/>
                  </a:cubicBezTo>
                  <a:cubicBezTo>
                    <a:pt x="19814" y="67925"/>
                    <a:pt x="19748" y="68092"/>
                    <a:pt x="19681" y="68226"/>
                  </a:cubicBezTo>
                  <a:cubicBezTo>
                    <a:pt x="19281" y="67258"/>
                    <a:pt x="19314" y="66191"/>
                    <a:pt x="19080" y="65157"/>
                  </a:cubicBezTo>
                  <a:cubicBezTo>
                    <a:pt x="19047" y="65190"/>
                    <a:pt x="18980" y="65257"/>
                    <a:pt x="18980" y="65323"/>
                  </a:cubicBezTo>
                  <a:cubicBezTo>
                    <a:pt x="19047" y="66191"/>
                    <a:pt x="19114" y="67091"/>
                    <a:pt x="19214" y="67992"/>
                  </a:cubicBezTo>
                  <a:cubicBezTo>
                    <a:pt x="19247" y="68326"/>
                    <a:pt x="19347" y="68693"/>
                    <a:pt x="19648" y="68959"/>
                  </a:cubicBezTo>
                  <a:cubicBezTo>
                    <a:pt x="19681" y="68993"/>
                    <a:pt x="19681" y="69093"/>
                    <a:pt x="19714" y="69160"/>
                  </a:cubicBezTo>
                  <a:cubicBezTo>
                    <a:pt x="19114" y="69293"/>
                    <a:pt x="18547" y="69393"/>
                    <a:pt x="17980" y="69760"/>
                  </a:cubicBezTo>
                  <a:cubicBezTo>
                    <a:pt x="18029" y="69767"/>
                    <a:pt x="18087" y="69770"/>
                    <a:pt x="18151" y="69770"/>
                  </a:cubicBezTo>
                  <a:cubicBezTo>
                    <a:pt x="18688" y="69770"/>
                    <a:pt x="19674" y="69535"/>
                    <a:pt x="20181" y="69326"/>
                  </a:cubicBezTo>
                  <a:cubicBezTo>
                    <a:pt x="20148" y="69226"/>
                    <a:pt x="20048" y="69160"/>
                    <a:pt x="20081" y="69093"/>
                  </a:cubicBezTo>
                  <a:cubicBezTo>
                    <a:pt x="20081" y="68993"/>
                    <a:pt x="20181" y="68859"/>
                    <a:pt x="20281" y="68826"/>
                  </a:cubicBezTo>
                  <a:cubicBezTo>
                    <a:pt x="20582" y="68726"/>
                    <a:pt x="20615" y="68492"/>
                    <a:pt x="20648" y="68226"/>
                  </a:cubicBezTo>
                  <a:cubicBezTo>
                    <a:pt x="20815" y="66891"/>
                    <a:pt x="20848" y="65557"/>
                    <a:pt x="20848" y="64223"/>
                  </a:cubicBezTo>
                  <a:cubicBezTo>
                    <a:pt x="20815" y="62588"/>
                    <a:pt x="20815" y="60920"/>
                    <a:pt x="20948" y="59286"/>
                  </a:cubicBezTo>
                  <a:cubicBezTo>
                    <a:pt x="21149" y="57284"/>
                    <a:pt x="21449" y="55283"/>
                    <a:pt x="21916" y="53315"/>
                  </a:cubicBezTo>
                  <a:cubicBezTo>
                    <a:pt x="21983" y="52981"/>
                    <a:pt x="22049" y="52614"/>
                    <a:pt x="22116" y="52214"/>
                  </a:cubicBezTo>
                  <a:cubicBezTo>
                    <a:pt x="22315" y="52463"/>
                    <a:pt x="22495" y="52711"/>
                    <a:pt x="22781" y="52711"/>
                  </a:cubicBezTo>
                  <a:cubicBezTo>
                    <a:pt x="22879" y="52711"/>
                    <a:pt x="22989" y="52682"/>
                    <a:pt x="23117" y="52614"/>
                  </a:cubicBezTo>
                  <a:lnTo>
                    <a:pt x="23117" y="52614"/>
                  </a:lnTo>
                  <a:cubicBezTo>
                    <a:pt x="23083" y="52781"/>
                    <a:pt x="23117" y="52915"/>
                    <a:pt x="23083" y="53048"/>
                  </a:cubicBezTo>
                  <a:cubicBezTo>
                    <a:pt x="22683" y="55016"/>
                    <a:pt x="22349" y="56984"/>
                    <a:pt x="21816" y="58952"/>
                  </a:cubicBezTo>
                  <a:cubicBezTo>
                    <a:pt x="21749" y="59252"/>
                    <a:pt x="21716" y="59619"/>
                    <a:pt x="21716" y="59953"/>
                  </a:cubicBezTo>
                  <a:cubicBezTo>
                    <a:pt x="21716" y="60053"/>
                    <a:pt x="21816" y="60186"/>
                    <a:pt x="21882" y="60387"/>
                  </a:cubicBezTo>
                  <a:cubicBezTo>
                    <a:pt x="21983" y="60253"/>
                    <a:pt x="22049" y="60186"/>
                    <a:pt x="22083" y="60120"/>
                  </a:cubicBezTo>
                  <a:cubicBezTo>
                    <a:pt x="22216" y="59286"/>
                    <a:pt x="22683" y="58552"/>
                    <a:pt x="23117" y="57851"/>
                  </a:cubicBezTo>
                  <a:cubicBezTo>
                    <a:pt x="23984" y="56350"/>
                    <a:pt x="25018" y="54949"/>
                    <a:pt x="26152" y="53648"/>
                  </a:cubicBezTo>
                  <a:cubicBezTo>
                    <a:pt x="26753" y="52981"/>
                    <a:pt x="27420" y="52381"/>
                    <a:pt x="28087" y="51747"/>
                  </a:cubicBezTo>
                  <a:cubicBezTo>
                    <a:pt x="28854" y="50980"/>
                    <a:pt x="29655" y="50246"/>
                    <a:pt x="30355" y="49445"/>
                  </a:cubicBezTo>
                  <a:cubicBezTo>
                    <a:pt x="31323" y="48378"/>
                    <a:pt x="32390" y="47411"/>
                    <a:pt x="33524" y="46510"/>
                  </a:cubicBezTo>
                  <a:cubicBezTo>
                    <a:pt x="34491" y="45743"/>
                    <a:pt x="35392" y="44942"/>
                    <a:pt x="36359" y="44175"/>
                  </a:cubicBezTo>
                  <a:cubicBezTo>
                    <a:pt x="37160" y="43541"/>
                    <a:pt x="37961" y="42907"/>
                    <a:pt x="38795" y="42307"/>
                  </a:cubicBezTo>
                  <a:cubicBezTo>
                    <a:pt x="39128" y="42040"/>
                    <a:pt x="39462" y="41773"/>
                    <a:pt x="39795" y="41540"/>
                  </a:cubicBezTo>
                  <a:cubicBezTo>
                    <a:pt x="39929" y="41440"/>
                    <a:pt x="40062" y="41373"/>
                    <a:pt x="40196" y="41273"/>
                  </a:cubicBezTo>
                  <a:cubicBezTo>
                    <a:pt x="40329" y="41173"/>
                    <a:pt x="40429" y="41073"/>
                    <a:pt x="40529" y="40973"/>
                  </a:cubicBezTo>
                  <a:close/>
                  <a:moveTo>
                    <a:pt x="37538" y="115867"/>
                  </a:moveTo>
                  <a:cubicBezTo>
                    <a:pt x="37600" y="115920"/>
                    <a:pt x="37674" y="115973"/>
                    <a:pt x="37727" y="116026"/>
                  </a:cubicBezTo>
                  <a:lnTo>
                    <a:pt x="37660" y="116093"/>
                  </a:lnTo>
                  <a:cubicBezTo>
                    <a:pt x="37610" y="116018"/>
                    <a:pt x="37579" y="115942"/>
                    <a:pt x="37538" y="115867"/>
                  </a:cubicBezTo>
                  <a:close/>
                  <a:moveTo>
                    <a:pt x="31464" y="1"/>
                  </a:moveTo>
                  <a:cubicBezTo>
                    <a:pt x="31330" y="1"/>
                    <a:pt x="31194" y="16"/>
                    <a:pt x="31056" y="43"/>
                  </a:cubicBezTo>
                  <a:cubicBezTo>
                    <a:pt x="30255" y="210"/>
                    <a:pt x="29555" y="544"/>
                    <a:pt x="29321" y="1378"/>
                  </a:cubicBezTo>
                  <a:cubicBezTo>
                    <a:pt x="29288" y="1444"/>
                    <a:pt x="29254" y="1478"/>
                    <a:pt x="29188" y="1578"/>
                  </a:cubicBezTo>
                  <a:cubicBezTo>
                    <a:pt x="29088" y="1444"/>
                    <a:pt x="29021" y="1344"/>
                    <a:pt x="28921" y="1244"/>
                  </a:cubicBezTo>
                  <a:cubicBezTo>
                    <a:pt x="28636" y="959"/>
                    <a:pt x="28215" y="793"/>
                    <a:pt x="27852" y="793"/>
                  </a:cubicBezTo>
                  <a:cubicBezTo>
                    <a:pt x="27706" y="793"/>
                    <a:pt x="27568" y="820"/>
                    <a:pt x="27453" y="877"/>
                  </a:cubicBezTo>
                  <a:cubicBezTo>
                    <a:pt x="27019" y="1111"/>
                    <a:pt x="26786" y="1511"/>
                    <a:pt x="26819" y="1978"/>
                  </a:cubicBezTo>
                  <a:cubicBezTo>
                    <a:pt x="26819" y="2679"/>
                    <a:pt x="26819" y="3413"/>
                    <a:pt x="26953" y="4080"/>
                  </a:cubicBezTo>
                  <a:cubicBezTo>
                    <a:pt x="27086" y="4914"/>
                    <a:pt x="27053" y="5714"/>
                    <a:pt x="26986" y="6548"/>
                  </a:cubicBezTo>
                  <a:cubicBezTo>
                    <a:pt x="26786" y="8283"/>
                    <a:pt x="26986" y="9951"/>
                    <a:pt x="27553" y="11618"/>
                  </a:cubicBezTo>
                  <a:cubicBezTo>
                    <a:pt x="27587" y="11752"/>
                    <a:pt x="27653" y="11885"/>
                    <a:pt x="27720" y="12119"/>
                  </a:cubicBezTo>
                  <a:cubicBezTo>
                    <a:pt x="27120" y="11685"/>
                    <a:pt x="26753" y="11285"/>
                    <a:pt x="26586" y="10684"/>
                  </a:cubicBezTo>
                  <a:cubicBezTo>
                    <a:pt x="26486" y="10351"/>
                    <a:pt x="26286" y="10017"/>
                    <a:pt x="26019" y="9750"/>
                  </a:cubicBezTo>
                  <a:cubicBezTo>
                    <a:pt x="25518" y="9217"/>
                    <a:pt x="24985" y="8716"/>
                    <a:pt x="24418" y="8249"/>
                  </a:cubicBezTo>
                  <a:cubicBezTo>
                    <a:pt x="24251" y="8083"/>
                    <a:pt x="23984" y="7949"/>
                    <a:pt x="23784" y="7949"/>
                  </a:cubicBezTo>
                  <a:cubicBezTo>
                    <a:pt x="23350" y="7949"/>
                    <a:pt x="22883" y="8016"/>
                    <a:pt x="22450" y="8083"/>
                  </a:cubicBezTo>
                  <a:cubicBezTo>
                    <a:pt x="22016" y="8183"/>
                    <a:pt x="21782" y="8516"/>
                    <a:pt x="21549" y="8850"/>
                  </a:cubicBezTo>
                  <a:cubicBezTo>
                    <a:pt x="21389" y="8850"/>
                    <a:pt x="21250" y="8807"/>
                    <a:pt x="21098" y="8807"/>
                  </a:cubicBezTo>
                  <a:cubicBezTo>
                    <a:pt x="21061" y="8807"/>
                    <a:pt x="21022" y="8810"/>
                    <a:pt x="20982" y="8816"/>
                  </a:cubicBezTo>
                  <a:cubicBezTo>
                    <a:pt x="20932" y="8826"/>
                    <a:pt x="20885" y="8831"/>
                    <a:pt x="20841" y="8831"/>
                  </a:cubicBezTo>
                  <a:cubicBezTo>
                    <a:pt x="20590" y="8831"/>
                    <a:pt x="20428" y="8676"/>
                    <a:pt x="20315" y="8449"/>
                  </a:cubicBezTo>
                  <a:cubicBezTo>
                    <a:pt x="20048" y="7916"/>
                    <a:pt x="19614" y="7716"/>
                    <a:pt x="19014" y="7716"/>
                  </a:cubicBezTo>
                  <a:cubicBezTo>
                    <a:pt x="18780" y="7716"/>
                    <a:pt x="18513" y="7649"/>
                    <a:pt x="18280" y="7616"/>
                  </a:cubicBezTo>
                  <a:cubicBezTo>
                    <a:pt x="18213" y="7415"/>
                    <a:pt x="18180" y="7249"/>
                    <a:pt x="18146" y="7115"/>
                  </a:cubicBezTo>
                  <a:cubicBezTo>
                    <a:pt x="18065" y="6680"/>
                    <a:pt x="17850" y="6445"/>
                    <a:pt x="17503" y="6445"/>
                  </a:cubicBezTo>
                  <a:cubicBezTo>
                    <a:pt x="17424" y="6445"/>
                    <a:pt x="17338" y="6457"/>
                    <a:pt x="17246" y="6481"/>
                  </a:cubicBezTo>
                  <a:cubicBezTo>
                    <a:pt x="17141" y="6516"/>
                    <a:pt x="17049" y="6531"/>
                    <a:pt x="16961" y="6531"/>
                  </a:cubicBezTo>
                  <a:cubicBezTo>
                    <a:pt x="16798" y="6531"/>
                    <a:pt x="16652" y="6480"/>
                    <a:pt x="16479" y="6415"/>
                  </a:cubicBezTo>
                  <a:cubicBezTo>
                    <a:pt x="16288" y="6293"/>
                    <a:pt x="16089" y="6235"/>
                    <a:pt x="15889" y="6235"/>
                  </a:cubicBezTo>
                  <a:cubicBezTo>
                    <a:pt x="15705" y="6235"/>
                    <a:pt x="15521" y="6285"/>
                    <a:pt x="15344" y="6381"/>
                  </a:cubicBezTo>
                  <a:cubicBezTo>
                    <a:pt x="15094" y="6520"/>
                    <a:pt x="14821" y="6590"/>
                    <a:pt x="14544" y="6590"/>
                  </a:cubicBezTo>
                  <a:cubicBezTo>
                    <a:pt x="14488" y="6590"/>
                    <a:pt x="14433" y="6587"/>
                    <a:pt x="14377" y="6581"/>
                  </a:cubicBezTo>
                  <a:cubicBezTo>
                    <a:pt x="14288" y="6581"/>
                    <a:pt x="14199" y="6578"/>
                    <a:pt x="14113" y="6578"/>
                  </a:cubicBezTo>
                  <a:cubicBezTo>
                    <a:pt x="13940" y="6578"/>
                    <a:pt x="13777" y="6593"/>
                    <a:pt x="13643" y="6682"/>
                  </a:cubicBezTo>
                  <a:cubicBezTo>
                    <a:pt x="12843" y="7149"/>
                    <a:pt x="12042" y="7249"/>
                    <a:pt x="11141" y="7249"/>
                  </a:cubicBezTo>
                  <a:cubicBezTo>
                    <a:pt x="10608" y="7249"/>
                    <a:pt x="10174" y="7716"/>
                    <a:pt x="9640" y="7782"/>
                  </a:cubicBezTo>
                  <a:cubicBezTo>
                    <a:pt x="9435" y="8064"/>
                    <a:pt x="9171" y="8130"/>
                    <a:pt x="8878" y="8130"/>
                  </a:cubicBezTo>
                  <a:cubicBezTo>
                    <a:pt x="8790" y="8130"/>
                    <a:pt x="8699" y="8124"/>
                    <a:pt x="8606" y="8116"/>
                  </a:cubicBezTo>
                  <a:lnTo>
                    <a:pt x="8106" y="8116"/>
                  </a:lnTo>
                  <a:cubicBezTo>
                    <a:pt x="7772" y="8149"/>
                    <a:pt x="7472" y="8316"/>
                    <a:pt x="7372" y="8716"/>
                  </a:cubicBezTo>
                  <a:cubicBezTo>
                    <a:pt x="7339" y="9017"/>
                    <a:pt x="7139" y="9117"/>
                    <a:pt x="6872" y="9150"/>
                  </a:cubicBezTo>
                  <a:cubicBezTo>
                    <a:pt x="6572" y="9183"/>
                    <a:pt x="6271" y="9250"/>
                    <a:pt x="5971" y="9317"/>
                  </a:cubicBezTo>
                  <a:cubicBezTo>
                    <a:pt x="5638" y="9417"/>
                    <a:pt x="5404" y="9650"/>
                    <a:pt x="5404" y="10051"/>
                  </a:cubicBezTo>
                  <a:cubicBezTo>
                    <a:pt x="5404" y="10151"/>
                    <a:pt x="5371" y="10217"/>
                    <a:pt x="5371" y="10351"/>
                  </a:cubicBezTo>
                  <a:cubicBezTo>
                    <a:pt x="4670" y="10351"/>
                    <a:pt x="4370" y="10784"/>
                    <a:pt x="4203" y="11385"/>
                  </a:cubicBezTo>
                  <a:cubicBezTo>
                    <a:pt x="3836" y="11385"/>
                    <a:pt x="3603" y="11518"/>
                    <a:pt x="3536" y="11885"/>
                  </a:cubicBezTo>
                  <a:cubicBezTo>
                    <a:pt x="3374" y="11853"/>
                    <a:pt x="3223" y="11835"/>
                    <a:pt x="3078" y="11835"/>
                  </a:cubicBezTo>
                  <a:cubicBezTo>
                    <a:pt x="2774" y="11835"/>
                    <a:pt x="2495" y="11915"/>
                    <a:pt x="2202" y="12119"/>
                  </a:cubicBezTo>
                  <a:cubicBezTo>
                    <a:pt x="1735" y="12452"/>
                    <a:pt x="1868" y="12919"/>
                    <a:pt x="1801" y="13353"/>
                  </a:cubicBezTo>
                  <a:cubicBezTo>
                    <a:pt x="1735" y="13386"/>
                    <a:pt x="1701" y="13420"/>
                    <a:pt x="1701" y="13420"/>
                  </a:cubicBezTo>
                  <a:lnTo>
                    <a:pt x="1234" y="13420"/>
                  </a:lnTo>
                  <a:cubicBezTo>
                    <a:pt x="934" y="13420"/>
                    <a:pt x="701" y="13653"/>
                    <a:pt x="601" y="13920"/>
                  </a:cubicBezTo>
                  <a:cubicBezTo>
                    <a:pt x="534" y="14187"/>
                    <a:pt x="701" y="14320"/>
                    <a:pt x="901" y="14454"/>
                  </a:cubicBezTo>
                  <a:cubicBezTo>
                    <a:pt x="968" y="14520"/>
                    <a:pt x="1101" y="14554"/>
                    <a:pt x="1268" y="14654"/>
                  </a:cubicBezTo>
                  <a:cubicBezTo>
                    <a:pt x="968" y="14854"/>
                    <a:pt x="801" y="14954"/>
                    <a:pt x="634" y="15054"/>
                  </a:cubicBezTo>
                  <a:cubicBezTo>
                    <a:pt x="0" y="15454"/>
                    <a:pt x="0" y="16188"/>
                    <a:pt x="634" y="16589"/>
                  </a:cubicBezTo>
                  <a:cubicBezTo>
                    <a:pt x="734" y="16655"/>
                    <a:pt x="834" y="16722"/>
                    <a:pt x="1001" y="16822"/>
                  </a:cubicBezTo>
                  <a:cubicBezTo>
                    <a:pt x="667" y="17056"/>
                    <a:pt x="267" y="17289"/>
                    <a:pt x="400" y="17789"/>
                  </a:cubicBezTo>
                  <a:cubicBezTo>
                    <a:pt x="534" y="18156"/>
                    <a:pt x="834" y="18223"/>
                    <a:pt x="1168" y="18256"/>
                  </a:cubicBezTo>
                  <a:cubicBezTo>
                    <a:pt x="1220" y="18651"/>
                    <a:pt x="1481" y="18693"/>
                    <a:pt x="1752" y="18693"/>
                  </a:cubicBezTo>
                  <a:cubicBezTo>
                    <a:pt x="1825" y="18693"/>
                    <a:pt x="1898" y="18690"/>
                    <a:pt x="1968" y="18690"/>
                  </a:cubicBezTo>
                  <a:cubicBezTo>
                    <a:pt x="1935" y="18957"/>
                    <a:pt x="1835" y="19190"/>
                    <a:pt x="1902" y="19357"/>
                  </a:cubicBezTo>
                  <a:cubicBezTo>
                    <a:pt x="2002" y="19557"/>
                    <a:pt x="1968" y="19724"/>
                    <a:pt x="1968" y="19958"/>
                  </a:cubicBezTo>
                  <a:cubicBezTo>
                    <a:pt x="1835" y="20391"/>
                    <a:pt x="2035" y="20725"/>
                    <a:pt x="2435" y="20892"/>
                  </a:cubicBezTo>
                  <a:cubicBezTo>
                    <a:pt x="2535" y="20925"/>
                    <a:pt x="2635" y="20958"/>
                    <a:pt x="2669" y="20958"/>
                  </a:cubicBezTo>
                  <a:cubicBezTo>
                    <a:pt x="2769" y="21259"/>
                    <a:pt x="2802" y="21492"/>
                    <a:pt x="2902" y="21692"/>
                  </a:cubicBezTo>
                  <a:cubicBezTo>
                    <a:pt x="2954" y="21795"/>
                    <a:pt x="3030" y="21824"/>
                    <a:pt x="3120" y="21824"/>
                  </a:cubicBezTo>
                  <a:cubicBezTo>
                    <a:pt x="3231" y="21824"/>
                    <a:pt x="3362" y="21780"/>
                    <a:pt x="3493" y="21780"/>
                  </a:cubicBezTo>
                  <a:cubicBezTo>
                    <a:pt x="3530" y="21780"/>
                    <a:pt x="3567" y="21783"/>
                    <a:pt x="3603" y="21792"/>
                  </a:cubicBezTo>
                  <a:cubicBezTo>
                    <a:pt x="3536" y="21959"/>
                    <a:pt x="3503" y="22093"/>
                    <a:pt x="3469" y="22193"/>
                  </a:cubicBezTo>
                  <a:cubicBezTo>
                    <a:pt x="3336" y="22626"/>
                    <a:pt x="3403" y="22826"/>
                    <a:pt x="3736" y="23093"/>
                  </a:cubicBezTo>
                  <a:cubicBezTo>
                    <a:pt x="4170" y="23393"/>
                    <a:pt x="4603" y="23627"/>
                    <a:pt x="5104" y="23694"/>
                  </a:cubicBezTo>
                  <a:cubicBezTo>
                    <a:pt x="5838" y="23794"/>
                    <a:pt x="6538" y="23994"/>
                    <a:pt x="7239" y="24027"/>
                  </a:cubicBezTo>
                  <a:cubicBezTo>
                    <a:pt x="7557" y="24053"/>
                    <a:pt x="7876" y="24064"/>
                    <a:pt x="8192" y="24064"/>
                  </a:cubicBezTo>
                  <a:cubicBezTo>
                    <a:pt x="8705" y="24064"/>
                    <a:pt x="9212" y="24035"/>
                    <a:pt x="9707" y="23994"/>
                  </a:cubicBezTo>
                  <a:cubicBezTo>
                    <a:pt x="10741" y="23927"/>
                    <a:pt x="11742" y="23760"/>
                    <a:pt x="12743" y="23627"/>
                  </a:cubicBezTo>
                  <a:cubicBezTo>
                    <a:pt x="12902" y="23598"/>
                    <a:pt x="13055" y="23575"/>
                    <a:pt x="13210" y="23575"/>
                  </a:cubicBezTo>
                  <a:cubicBezTo>
                    <a:pt x="13412" y="23575"/>
                    <a:pt x="13617" y="23614"/>
                    <a:pt x="13843" y="23727"/>
                  </a:cubicBezTo>
                  <a:cubicBezTo>
                    <a:pt x="13810" y="24027"/>
                    <a:pt x="13743" y="24327"/>
                    <a:pt x="13677" y="24594"/>
                  </a:cubicBezTo>
                  <a:cubicBezTo>
                    <a:pt x="13610" y="24961"/>
                    <a:pt x="13577" y="25328"/>
                    <a:pt x="13777" y="25628"/>
                  </a:cubicBezTo>
                  <a:cubicBezTo>
                    <a:pt x="14010" y="25929"/>
                    <a:pt x="14210" y="26229"/>
                    <a:pt x="14477" y="26496"/>
                  </a:cubicBezTo>
                  <a:cubicBezTo>
                    <a:pt x="14677" y="26729"/>
                    <a:pt x="14844" y="26929"/>
                    <a:pt x="14844" y="27230"/>
                  </a:cubicBezTo>
                  <a:cubicBezTo>
                    <a:pt x="14844" y="27663"/>
                    <a:pt x="15011" y="27997"/>
                    <a:pt x="15411" y="28164"/>
                  </a:cubicBezTo>
                  <a:cubicBezTo>
                    <a:pt x="15611" y="28264"/>
                    <a:pt x="15678" y="28430"/>
                    <a:pt x="15645" y="28664"/>
                  </a:cubicBezTo>
                  <a:cubicBezTo>
                    <a:pt x="15545" y="29364"/>
                    <a:pt x="15745" y="29698"/>
                    <a:pt x="16345" y="29998"/>
                  </a:cubicBezTo>
                  <a:cubicBezTo>
                    <a:pt x="16479" y="30065"/>
                    <a:pt x="16579" y="30132"/>
                    <a:pt x="16745" y="30232"/>
                  </a:cubicBezTo>
                  <a:cubicBezTo>
                    <a:pt x="16345" y="30298"/>
                    <a:pt x="16012" y="30298"/>
                    <a:pt x="15678" y="30398"/>
                  </a:cubicBezTo>
                  <a:cubicBezTo>
                    <a:pt x="15311" y="30532"/>
                    <a:pt x="15011" y="30832"/>
                    <a:pt x="14777" y="31166"/>
                  </a:cubicBezTo>
                  <a:cubicBezTo>
                    <a:pt x="14277" y="31900"/>
                    <a:pt x="14277" y="32333"/>
                    <a:pt x="14844" y="33034"/>
                  </a:cubicBezTo>
                  <a:cubicBezTo>
                    <a:pt x="14944" y="33201"/>
                    <a:pt x="15111" y="33334"/>
                    <a:pt x="15244" y="33467"/>
                  </a:cubicBezTo>
                  <a:cubicBezTo>
                    <a:pt x="15611" y="33801"/>
                    <a:pt x="15778" y="34201"/>
                    <a:pt x="15745" y="34702"/>
                  </a:cubicBezTo>
                  <a:cubicBezTo>
                    <a:pt x="15678" y="35435"/>
                    <a:pt x="15845" y="35702"/>
                    <a:pt x="16579" y="35969"/>
                  </a:cubicBezTo>
                  <a:cubicBezTo>
                    <a:pt x="16946" y="36103"/>
                    <a:pt x="17212" y="36336"/>
                    <a:pt x="17346" y="36703"/>
                  </a:cubicBezTo>
                  <a:cubicBezTo>
                    <a:pt x="17479" y="37070"/>
                    <a:pt x="17579" y="37437"/>
                    <a:pt x="17646" y="37804"/>
                  </a:cubicBezTo>
                  <a:cubicBezTo>
                    <a:pt x="17980" y="39138"/>
                    <a:pt x="18247" y="40506"/>
                    <a:pt x="19414" y="41440"/>
                  </a:cubicBezTo>
                  <a:cubicBezTo>
                    <a:pt x="19414" y="41440"/>
                    <a:pt x="19414" y="41473"/>
                    <a:pt x="19447" y="41506"/>
                  </a:cubicBezTo>
                  <a:cubicBezTo>
                    <a:pt x="19381" y="41506"/>
                    <a:pt x="19314" y="41540"/>
                    <a:pt x="19247" y="41573"/>
                  </a:cubicBezTo>
                  <a:cubicBezTo>
                    <a:pt x="18613" y="41740"/>
                    <a:pt x="18547" y="41840"/>
                    <a:pt x="18647" y="42541"/>
                  </a:cubicBezTo>
                  <a:cubicBezTo>
                    <a:pt x="18780" y="43341"/>
                    <a:pt x="19047" y="44075"/>
                    <a:pt x="19481" y="44775"/>
                  </a:cubicBezTo>
                  <a:cubicBezTo>
                    <a:pt x="19581" y="44942"/>
                    <a:pt x="19714" y="45076"/>
                    <a:pt x="19648" y="45376"/>
                  </a:cubicBezTo>
                  <a:cubicBezTo>
                    <a:pt x="19147" y="44842"/>
                    <a:pt x="18547" y="44642"/>
                    <a:pt x="17946" y="44475"/>
                  </a:cubicBezTo>
                  <a:cubicBezTo>
                    <a:pt x="17738" y="44413"/>
                    <a:pt x="17537" y="44380"/>
                    <a:pt x="17343" y="44380"/>
                  </a:cubicBezTo>
                  <a:cubicBezTo>
                    <a:pt x="16915" y="44380"/>
                    <a:pt x="16523" y="44542"/>
                    <a:pt x="16178" y="44909"/>
                  </a:cubicBezTo>
                  <a:cubicBezTo>
                    <a:pt x="16145" y="44942"/>
                    <a:pt x="16078" y="45009"/>
                    <a:pt x="16012" y="45042"/>
                  </a:cubicBezTo>
                  <a:cubicBezTo>
                    <a:pt x="15845" y="44942"/>
                    <a:pt x="15845" y="44809"/>
                    <a:pt x="15912" y="44709"/>
                  </a:cubicBezTo>
                  <a:cubicBezTo>
                    <a:pt x="16045" y="44509"/>
                    <a:pt x="16212" y="44342"/>
                    <a:pt x="16345" y="44175"/>
                  </a:cubicBezTo>
                  <a:cubicBezTo>
                    <a:pt x="16645" y="43841"/>
                    <a:pt x="16712" y="43608"/>
                    <a:pt x="16512" y="43208"/>
                  </a:cubicBezTo>
                  <a:cubicBezTo>
                    <a:pt x="16479" y="43141"/>
                    <a:pt x="16479" y="43074"/>
                    <a:pt x="16445" y="43041"/>
                  </a:cubicBezTo>
                  <a:cubicBezTo>
                    <a:pt x="16512" y="42941"/>
                    <a:pt x="16545" y="42874"/>
                    <a:pt x="16612" y="42807"/>
                  </a:cubicBezTo>
                  <a:cubicBezTo>
                    <a:pt x="16846" y="42374"/>
                    <a:pt x="16745" y="42107"/>
                    <a:pt x="16245" y="41973"/>
                  </a:cubicBezTo>
                  <a:cubicBezTo>
                    <a:pt x="16112" y="41940"/>
                    <a:pt x="15945" y="41907"/>
                    <a:pt x="15745" y="41873"/>
                  </a:cubicBezTo>
                  <a:cubicBezTo>
                    <a:pt x="15845" y="41773"/>
                    <a:pt x="15878" y="41673"/>
                    <a:pt x="15945" y="41640"/>
                  </a:cubicBezTo>
                  <a:cubicBezTo>
                    <a:pt x="16379" y="41473"/>
                    <a:pt x="16512" y="41106"/>
                    <a:pt x="16645" y="40773"/>
                  </a:cubicBezTo>
                  <a:cubicBezTo>
                    <a:pt x="16879" y="40105"/>
                    <a:pt x="16579" y="39405"/>
                    <a:pt x="15845" y="39405"/>
                  </a:cubicBezTo>
                  <a:cubicBezTo>
                    <a:pt x="15811" y="39405"/>
                    <a:pt x="15778" y="39372"/>
                    <a:pt x="15745" y="39338"/>
                  </a:cubicBezTo>
                  <a:cubicBezTo>
                    <a:pt x="16045" y="38905"/>
                    <a:pt x="16278" y="38438"/>
                    <a:pt x="15811" y="37937"/>
                  </a:cubicBezTo>
                  <a:cubicBezTo>
                    <a:pt x="15567" y="37674"/>
                    <a:pt x="15323" y="37549"/>
                    <a:pt x="15026" y="37549"/>
                  </a:cubicBezTo>
                  <a:cubicBezTo>
                    <a:pt x="14795" y="37549"/>
                    <a:pt x="14531" y="37625"/>
                    <a:pt x="14210" y="37770"/>
                  </a:cubicBezTo>
                  <a:cubicBezTo>
                    <a:pt x="14110" y="37704"/>
                    <a:pt x="14044" y="37604"/>
                    <a:pt x="13910" y="37537"/>
                  </a:cubicBezTo>
                  <a:cubicBezTo>
                    <a:pt x="13810" y="37470"/>
                    <a:pt x="13677" y="37437"/>
                    <a:pt x="13543" y="37404"/>
                  </a:cubicBezTo>
                  <a:cubicBezTo>
                    <a:pt x="13543" y="37137"/>
                    <a:pt x="13610" y="36870"/>
                    <a:pt x="13343" y="36703"/>
                  </a:cubicBezTo>
                  <a:cubicBezTo>
                    <a:pt x="13277" y="36654"/>
                    <a:pt x="13215" y="36635"/>
                    <a:pt x="13156" y="36635"/>
                  </a:cubicBezTo>
                  <a:cubicBezTo>
                    <a:pt x="12975" y="36635"/>
                    <a:pt x="12818" y="36811"/>
                    <a:pt x="12643" y="36836"/>
                  </a:cubicBezTo>
                  <a:cubicBezTo>
                    <a:pt x="12542" y="36536"/>
                    <a:pt x="12609" y="36303"/>
                    <a:pt x="12709" y="36036"/>
                  </a:cubicBezTo>
                  <a:cubicBezTo>
                    <a:pt x="12809" y="35769"/>
                    <a:pt x="12876" y="35469"/>
                    <a:pt x="12909" y="35169"/>
                  </a:cubicBezTo>
                  <a:cubicBezTo>
                    <a:pt x="12943" y="34802"/>
                    <a:pt x="12676" y="34602"/>
                    <a:pt x="12376" y="34435"/>
                  </a:cubicBezTo>
                  <a:cubicBezTo>
                    <a:pt x="12299" y="34397"/>
                    <a:pt x="12229" y="34380"/>
                    <a:pt x="12162" y="34380"/>
                  </a:cubicBezTo>
                  <a:cubicBezTo>
                    <a:pt x="11994" y="34380"/>
                    <a:pt x="11851" y="34482"/>
                    <a:pt x="11709" y="34602"/>
                  </a:cubicBezTo>
                  <a:cubicBezTo>
                    <a:pt x="11608" y="34668"/>
                    <a:pt x="11475" y="34735"/>
                    <a:pt x="11375" y="34835"/>
                  </a:cubicBezTo>
                  <a:cubicBezTo>
                    <a:pt x="11141" y="34535"/>
                    <a:pt x="11141" y="34268"/>
                    <a:pt x="11242" y="33968"/>
                  </a:cubicBezTo>
                  <a:cubicBezTo>
                    <a:pt x="11308" y="33734"/>
                    <a:pt x="11442" y="33501"/>
                    <a:pt x="11542" y="33234"/>
                  </a:cubicBezTo>
                  <a:cubicBezTo>
                    <a:pt x="11675" y="32800"/>
                    <a:pt x="11875" y="32333"/>
                    <a:pt x="11942" y="31900"/>
                  </a:cubicBezTo>
                  <a:cubicBezTo>
                    <a:pt x="12075" y="31032"/>
                    <a:pt x="11709" y="30398"/>
                    <a:pt x="11108" y="30132"/>
                  </a:cubicBezTo>
                  <a:cubicBezTo>
                    <a:pt x="10975" y="29464"/>
                    <a:pt x="10875" y="28831"/>
                    <a:pt x="10708" y="28230"/>
                  </a:cubicBezTo>
                  <a:cubicBezTo>
                    <a:pt x="10485" y="27422"/>
                    <a:pt x="9865" y="26939"/>
                    <a:pt x="9083" y="26939"/>
                  </a:cubicBezTo>
                  <a:cubicBezTo>
                    <a:pt x="8930" y="26939"/>
                    <a:pt x="8770" y="26958"/>
                    <a:pt x="8606" y="26996"/>
                  </a:cubicBezTo>
                  <a:cubicBezTo>
                    <a:pt x="8273" y="27063"/>
                    <a:pt x="7973" y="27196"/>
                    <a:pt x="7739" y="27496"/>
                  </a:cubicBezTo>
                  <a:cubicBezTo>
                    <a:pt x="7239" y="28097"/>
                    <a:pt x="6938" y="28797"/>
                    <a:pt x="7039" y="29631"/>
                  </a:cubicBezTo>
                  <a:cubicBezTo>
                    <a:pt x="7105" y="30198"/>
                    <a:pt x="7272" y="30765"/>
                    <a:pt x="7439" y="31332"/>
                  </a:cubicBezTo>
                  <a:cubicBezTo>
                    <a:pt x="7472" y="31499"/>
                    <a:pt x="7539" y="31633"/>
                    <a:pt x="7606" y="31866"/>
                  </a:cubicBezTo>
                  <a:cubicBezTo>
                    <a:pt x="7272" y="31666"/>
                    <a:pt x="7072" y="31499"/>
                    <a:pt x="6838" y="31332"/>
                  </a:cubicBezTo>
                  <a:cubicBezTo>
                    <a:pt x="6667" y="31235"/>
                    <a:pt x="6496" y="31173"/>
                    <a:pt x="6299" y="31173"/>
                  </a:cubicBezTo>
                  <a:cubicBezTo>
                    <a:pt x="6227" y="31173"/>
                    <a:pt x="6152" y="31181"/>
                    <a:pt x="6071" y="31199"/>
                  </a:cubicBezTo>
                  <a:cubicBezTo>
                    <a:pt x="5037" y="31499"/>
                    <a:pt x="4603" y="32533"/>
                    <a:pt x="5104" y="33467"/>
                  </a:cubicBezTo>
                  <a:cubicBezTo>
                    <a:pt x="5271" y="33801"/>
                    <a:pt x="5404" y="34168"/>
                    <a:pt x="5604" y="34535"/>
                  </a:cubicBezTo>
                  <a:cubicBezTo>
                    <a:pt x="5437" y="34568"/>
                    <a:pt x="5337" y="34568"/>
                    <a:pt x="5237" y="34602"/>
                  </a:cubicBezTo>
                  <a:cubicBezTo>
                    <a:pt x="4737" y="34735"/>
                    <a:pt x="4470" y="35235"/>
                    <a:pt x="4704" y="35736"/>
                  </a:cubicBezTo>
                  <a:cubicBezTo>
                    <a:pt x="4770" y="35869"/>
                    <a:pt x="4837" y="36003"/>
                    <a:pt x="4937" y="36069"/>
                  </a:cubicBezTo>
                  <a:cubicBezTo>
                    <a:pt x="5204" y="36336"/>
                    <a:pt x="5304" y="36636"/>
                    <a:pt x="5237" y="37037"/>
                  </a:cubicBezTo>
                  <a:cubicBezTo>
                    <a:pt x="4937" y="37037"/>
                    <a:pt x="4670" y="37103"/>
                    <a:pt x="4570" y="37404"/>
                  </a:cubicBezTo>
                  <a:cubicBezTo>
                    <a:pt x="4437" y="37770"/>
                    <a:pt x="4637" y="37971"/>
                    <a:pt x="4870" y="38204"/>
                  </a:cubicBezTo>
                  <a:cubicBezTo>
                    <a:pt x="4970" y="38304"/>
                    <a:pt x="5070" y="38404"/>
                    <a:pt x="5204" y="38538"/>
                  </a:cubicBezTo>
                  <a:cubicBezTo>
                    <a:pt x="5070" y="38571"/>
                    <a:pt x="5037" y="38604"/>
                    <a:pt x="5004" y="38604"/>
                  </a:cubicBezTo>
                  <a:cubicBezTo>
                    <a:pt x="4437" y="38638"/>
                    <a:pt x="4103" y="38905"/>
                    <a:pt x="3936" y="39438"/>
                  </a:cubicBezTo>
                  <a:cubicBezTo>
                    <a:pt x="3770" y="39972"/>
                    <a:pt x="3903" y="40372"/>
                    <a:pt x="4337" y="40706"/>
                  </a:cubicBezTo>
                  <a:cubicBezTo>
                    <a:pt x="4503" y="40839"/>
                    <a:pt x="4670" y="40939"/>
                    <a:pt x="4870" y="41073"/>
                  </a:cubicBezTo>
                  <a:cubicBezTo>
                    <a:pt x="4770" y="41206"/>
                    <a:pt x="4704" y="41306"/>
                    <a:pt x="4637" y="41406"/>
                  </a:cubicBezTo>
                  <a:cubicBezTo>
                    <a:pt x="4237" y="41973"/>
                    <a:pt x="4203" y="42374"/>
                    <a:pt x="4603" y="42941"/>
                  </a:cubicBezTo>
                  <a:cubicBezTo>
                    <a:pt x="4737" y="43141"/>
                    <a:pt x="4870" y="43341"/>
                    <a:pt x="5037" y="43475"/>
                  </a:cubicBezTo>
                  <a:cubicBezTo>
                    <a:pt x="5504" y="43875"/>
                    <a:pt x="5938" y="44242"/>
                    <a:pt x="6438" y="44575"/>
                  </a:cubicBezTo>
                  <a:cubicBezTo>
                    <a:pt x="7906" y="45576"/>
                    <a:pt x="8640" y="47010"/>
                    <a:pt x="8873" y="48745"/>
                  </a:cubicBezTo>
                  <a:cubicBezTo>
                    <a:pt x="9007" y="49546"/>
                    <a:pt x="9073" y="50379"/>
                    <a:pt x="9173" y="51180"/>
                  </a:cubicBezTo>
                  <a:cubicBezTo>
                    <a:pt x="9507" y="53148"/>
                    <a:pt x="10141" y="55016"/>
                    <a:pt x="11175" y="56751"/>
                  </a:cubicBezTo>
                  <a:cubicBezTo>
                    <a:pt x="11342" y="57051"/>
                    <a:pt x="11542" y="57384"/>
                    <a:pt x="11675" y="57718"/>
                  </a:cubicBezTo>
                  <a:cubicBezTo>
                    <a:pt x="12176" y="58986"/>
                    <a:pt x="12643" y="60287"/>
                    <a:pt x="13110" y="61554"/>
                  </a:cubicBezTo>
                  <a:cubicBezTo>
                    <a:pt x="13343" y="62188"/>
                    <a:pt x="13510" y="62855"/>
                    <a:pt x="13877" y="63422"/>
                  </a:cubicBezTo>
                  <a:cubicBezTo>
                    <a:pt x="14677" y="64823"/>
                    <a:pt x="15611" y="66157"/>
                    <a:pt x="16479" y="67525"/>
                  </a:cubicBezTo>
                  <a:cubicBezTo>
                    <a:pt x="16645" y="67759"/>
                    <a:pt x="16846" y="67925"/>
                    <a:pt x="17012" y="68126"/>
                  </a:cubicBezTo>
                  <a:cubicBezTo>
                    <a:pt x="17279" y="68426"/>
                    <a:pt x="17513" y="68726"/>
                    <a:pt x="17813" y="69060"/>
                  </a:cubicBezTo>
                  <a:cubicBezTo>
                    <a:pt x="17546" y="69193"/>
                    <a:pt x="17246" y="69360"/>
                    <a:pt x="16946" y="69560"/>
                  </a:cubicBezTo>
                  <a:cubicBezTo>
                    <a:pt x="16379" y="69860"/>
                    <a:pt x="15778" y="70127"/>
                    <a:pt x="15278" y="70494"/>
                  </a:cubicBezTo>
                  <a:cubicBezTo>
                    <a:pt x="13510" y="71728"/>
                    <a:pt x="12209" y="73329"/>
                    <a:pt x="11442" y="75364"/>
                  </a:cubicBezTo>
                  <a:cubicBezTo>
                    <a:pt x="10941" y="76665"/>
                    <a:pt x="10775" y="77999"/>
                    <a:pt x="10741" y="79367"/>
                  </a:cubicBezTo>
                  <a:cubicBezTo>
                    <a:pt x="10674" y="81035"/>
                    <a:pt x="10941" y="82669"/>
                    <a:pt x="11408" y="84304"/>
                  </a:cubicBezTo>
                  <a:cubicBezTo>
                    <a:pt x="11508" y="84737"/>
                    <a:pt x="11709" y="85171"/>
                    <a:pt x="11942" y="85571"/>
                  </a:cubicBezTo>
                  <a:cubicBezTo>
                    <a:pt x="12176" y="86038"/>
                    <a:pt x="12442" y="86439"/>
                    <a:pt x="12743" y="86872"/>
                  </a:cubicBezTo>
                  <a:cubicBezTo>
                    <a:pt x="13476" y="87906"/>
                    <a:pt x="14344" y="88807"/>
                    <a:pt x="15478" y="89407"/>
                  </a:cubicBezTo>
                  <a:cubicBezTo>
                    <a:pt x="17112" y="90241"/>
                    <a:pt x="18780" y="90975"/>
                    <a:pt x="20515" y="91509"/>
                  </a:cubicBezTo>
                  <a:cubicBezTo>
                    <a:pt x="21115" y="91709"/>
                    <a:pt x="21582" y="92009"/>
                    <a:pt x="21949" y="92476"/>
                  </a:cubicBezTo>
                  <a:cubicBezTo>
                    <a:pt x="22049" y="92610"/>
                    <a:pt x="22149" y="92743"/>
                    <a:pt x="22283" y="92877"/>
                  </a:cubicBezTo>
                  <a:cubicBezTo>
                    <a:pt x="23083" y="93911"/>
                    <a:pt x="23817" y="95011"/>
                    <a:pt x="24751" y="95912"/>
                  </a:cubicBezTo>
                  <a:cubicBezTo>
                    <a:pt x="24885" y="96045"/>
                    <a:pt x="24985" y="96179"/>
                    <a:pt x="25051" y="96312"/>
                  </a:cubicBezTo>
                  <a:cubicBezTo>
                    <a:pt x="25685" y="97413"/>
                    <a:pt x="26352" y="98481"/>
                    <a:pt x="26886" y="99615"/>
                  </a:cubicBezTo>
                  <a:cubicBezTo>
                    <a:pt x="27787" y="101549"/>
                    <a:pt x="28721" y="103484"/>
                    <a:pt x="29955" y="105219"/>
                  </a:cubicBezTo>
                  <a:cubicBezTo>
                    <a:pt x="30389" y="105853"/>
                    <a:pt x="30856" y="106453"/>
                    <a:pt x="31222" y="107087"/>
                  </a:cubicBezTo>
                  <a:cubicBezTo>
                    <a:pt x="32657" y="109388"/>
                    <a:pt x="34058" y="111690"/>
                    <a:pt x="35459" y="113958"/>
                  </a:cubicBezTo>
                  <a:cubicBezTo>
                    <a:pt x="36426" y="115559"/>
                    <a:pt x="37594" y="116994"/>
                    <a:pt x="38995" y="118195"/>
                  </a:cubicBezTo>
                  <a:cubicBezTo>
                    <a:pt x="40796" y="119729"/>
                    <a:pt x="42731" y="121063"/>
                    <a:pt x="44799" y="122198"/>
                  </a:cubicBezTo>
                  <a:cubicBezTo>
                    <a:pt x="45766" y="122765"/>
                    <a:pt x="46700" y="123332"/>
                    <a:pt x="47601" y="123965"/>
                  </a:cubicBezTo>
                  <a:cubicBezTo>
                    <a:pt x="48568" y="124633"/>
                    <a:pt x="49602" y="125233"/>
                    <a:pt x="50703" y="125600"/>
                  </a:cubicBezTo>
                  <a:cubicBezTo>
                    <a:pt x="51608" y="125936"/>
                    <a:pt x="52513" y="126112"/>
                    <a:pt x="53448" y="126112"/>
                  </a:cubicBezTo>
                  <a:cubicBezTo>
                    <a:pt x="53720" y="126112"/>
                    <a:pt x="53994" y="126097"/>
                    <a:pt x="54272" y="126067"/>
                  </a:cubicBezTo>
                  <a:cubicBezTo>
                    <a:pt x="54840" y="125994"/>
                    <a:pt x="55397" y="125941"/>
                    <a:pt x="55955" y="125941"/>
                  </a:cubicBezTo>
                  <a:cubicBezTo>
                    <a:pt x="56414" y="125941"/>
                    <a:pt x="56874" y="125977"/>
                    <a:pt x="57341" y="126067"/>
                  </a:cubicBezTo>
                  <a:cubicBezTo>
                    <a:pt x="57441" y="126100"/>
                    <a:pt x="57558" y="126125"/>
                    <a:pt x="57679" y="126125"/>
                  </a:cubicBezTo>
                  <a:cubicBezTo>
                    <a:pt x="57800" y="126125"/>
                    <a:pt x="57925" y="126100"/>
                    <a:pt x="58042" y="126034"/>
                  </a:cubicBezTo>
                  <a:cubicBezTo>
                    <a:pt x="57942" y="125733"/>
                    <a:pt x="57675" y="125667"/>
                    <a:pt x="57441" y="125567"/>
                  </a:cubicBezTo>
                  <a:cubicBezTo>
                    <a:pt x="56973" y="125393"/>
                    <a:pt x="56496" y="125337"/>
                    <a:pt x="56015" y="125337"/>
                  </a:cubicBezTo>
                  <a:cubicBezTo>
                    <a:pt x="55570" y="125337"/>
                    <a:pt x="55121" y="125385"/>
                    <a:pt x="54673" y="125433"/>
                  </a:cubicBezTo>
                  <a:cubicBezTo>
                    <a:pt x="54017" y="125523"/>
                    <a:pt x="53388" y="125639"/>
                    <a:pt x="52738" y="125639"/>
                  </a:cubicBezTo>
                  <a:cubicBezTo>
                    <a:pt x="52661" y="125639"/>
                    <a:pt x="52583" y="125637"/>
                    <a:pt x="52504" y="125633"/>
                  </a:cubicBezTo>
                  <a:cubicBezTo>
                    <a:pt x="51203" y="125533"/>
                    <a:pt x="50003" y="125033"/>
                    <a:pt x="48902" y="124332"/>
                  </a:cubicBezTo>
                  <a:cubicBezTo>
                    <a:pt x="48168" y="123865"/>
                    <a:pt x="47467" y="123298"/>
                    <a:pt x="46734" y="122831"/>
                  </a:cubicBezTo>
                  <a:cubicBezTo>
                    <a:pt x="45399" y="121964"/>
                    <a:pt x="44032" y="121097"/>
                    <a:pt x="42697" y="120229"/>
                  </a:cubicBezTo>
                  <a:cubicBezTo>
                    <a:pt x="41363" y="119329"/>
                    <a:pt x="40162" y="118261"/>
                    <a:pt x="39128" y="117027"/>
                  </a:cubicBezTo>
                  <a:cubicBezTo>
                    <a:pt x="37927" y="115626"/>
                    <a:pt x="36960" y="114092"/>
                    <a:pt x="35993" y="112524"/>
                  </a:cubicBezTo>
                  <a:cubicBezTo>
                    <a:pt x="34491" y="109989"/>
                    <a:pt x="32924" y="107520"/>
                    <a:pt x="31423" y="104985"/>
                  </a:cubicBezTo>
                  <a:cubicBezTo>
                    <a:pt x="30322" y="103217"/>
                    <a:pt x="29254" y="101416"/>
                    <a:pt x="28254" y="99548"/>
                  </a:cubicBezTo>
                  <a:cubicBezTo>
                    <a:pt x="27520" y="98247"/>
                    <a:pt x="26786" y="96946"/>
                    <a:pt x="25885" y="95745"/>
                  </a:cubicBezTo>
                  <a:cubicBezTo>
                    <a:pt x="24985" y="94544"/>
                    <a:pt x="24284" y="93277"/>
                    <a:pt x="23650" y="91943"/>
                  </a:cubicBezTo>
                  <a:cubicBezTo>
                    <a:pt x="23317" y="91242"/>
                    <a:pt x="23384" y="90642"/>
                    <a:pt x="23717" y="90008"/>
                  </a:cubicBezTo>
                  <a:cubicBezTo>
                    <a:pt x="23884" y="89774"/>
                    <a:pt x="24051" y="89541"/>
                    <a:pt x="24217" y="89307"/>
                  </a:cubicBezTo>
                  <a:cubicBezTo>
                    <a:pt x="24818" y="88607"/>
                    <a:pt x="25485" y="87973"/>
                    <a:pt x="26252" y="87439"/>
                  </a:cubicBezTo>
                  <a:cubicBezTo>
                    <a:pt x="27787" y="86372"/>
                    <a:pt x="28887" y="84938"/>
                    <a:pt x="29788" y="83336"/>
                  </a:cubicBezTo>
                  <a:cubicBezTo>
                    <a:pt x="30622" y="81835"/>
                    <a:pt x="31022" y="80167"/>
                    <a:pt x="30856" y="78433"/>
                  </a:cubicBezTo>
                  <a:cubicBezTo>
                    <a:pt x="30722" y="76798"/>
                    <a:pt x="30322" y="75164"/>
                    <a:pt x="29688" y="73629"/>
                  </a:cubicBezTo>
                  <a:cubicBezTo>
                    <a:pt x="29154" y="72362"/>
                    <a:pt x="28387" y="71361"/>
                    <a:pt x="27186" y="70694"/>
                  </a:cubicBezTo>
                  <a:cubicBezTo>
                    <a:pt x="26819" y="70494"/>
                    <a:pt x="26486" y="70227"/>
                    <a:pt x="26152" y="69960"/>
                  </a:cubicBezTo>
                  <a:cubicBezTo>
                    <a:pt x="25752" y="69627"/>
                    <a:pt x="25318" y="69393"/>
                    <a:pt x="24785" y="69260"/>
                  </a:cubicBezTo>
                  <a:cubicBezTo>
                    <a:pt x="24418" y="69160"/>
                    <a:pt x="24084" y="69026"/>
                    <a:pt x="23750" y="68893"/>
                  </a:cubicBezTo>
                  <a:cubicBezTo>
                    <a:pt x="23851" y="68526"/>
                    <a:pt x="23951" y="68226"/>
                    <a:pt x="24017" y="67892"/>
                  </a:cubicBezTo>
                  <a:cubicBezTo>
                    <a:pt x="24318" y="66257"/>
                    <a:pt x="24751" y="64656"/>
                    <a:pt x="25352" y="63089"/>
                  </a:cubicBezTo>
                  <a:cubicBezTo>
                    <a:pt x="25618" y="62355"/>
                    <a:pt x="25985" y="61654"/>
                    <a:pt x="26552" y="61087"/>
                  </a:cubicBezTo>
                  <a:cubicBezTo>
                    <a:pt x="26653" y="60987"/>
                    <a:pt x="26753" y="60820"/>
                    <a:pt x="26853" y="60687"/>
                  </a:cubicBezTo>
                  <a:cubicBezTo>
                    <a:pt x="27286" y="60186"/>
                    <a:pt x="27653" y="59653"/>
                    <a:pt x="28120" y="59186"/>
                  </a:cubicBezTo>
                  <a:cubicBezTo>
                    <a:pt x="28554" y="58719"/>
                    <a:pt x="29088" y="58285"/>
                    <a:pt x="29588" y="57818"/>
                  </a:cubicBezTo>
                  <a:cubicBezTo>
                    <a:pt x="31056" y="56484"/>
                    <a:pt x="32590" y="55216"/>
                    <a:pt x="34158" y="54049"/>
                  </a:cubicBezTo>
                  <a:cubicBezTo>
                    <a:pt x="34658" y="53682"/>
                    <a:pt x="35125" y="53315"/>
                    <a:pt x="35659" y="52915"/>
                  </a:cubicBezTo>
                  <a:lnTo>
                    <a:pt x="35659" y="52915"/>
                  </a:lnTo>
                  <a:cubicBezTo>
                    <a:pt x="35592" y="53115"/>
                    <a:pt x="35592" y="53215"/>
                    <a:pt x="35559" y="53348"/>
                  </a:cubicBezTo>
                  <a:cubicBezTo>
                    <a:pt x="35392" y="53915"/>
                    <a:pt x="35492" y="54449"/>
                    <a:pt x="35759" y="54983"/>
                  </a:cubicBezTo>
                  <a:cubicBezTo>
                    <a:pt x="35993" y="55416"/>
                    <a:pt x="36359" y="55583"/>
                    <a:pt x="36826" y="55683"/>
                  </a:cubicBezTo>
                  <a:cubicBezTo>
                    <a:pt x="36860" y="55683"/>
                    <a:pt x="36927" y="55717"/>
                    <a:pt x="36960" y="55717"/>
                  </a:cubicBezTo>
                  <a:cubicBezTo>
                    <a:pt x="37127" y="55817"/>
                    <a:pt x="37227" y="55917"/>
                    <a:pt x="37193" y="56117"/>
                  </a:cubicBezTo>
                  <a:cubicBezTo>
                    <a:pt x="36993" y="56984"/>
                    <a:pt x="37360" y="57618"/>
                    <a:pt x="37927" y="58218"/>
                  </a:cubicBezTo>
                  <a:cubicBezTo>
                    <a:pt x="38319" y="58610"/>
                    <a:pt x="38793" y="58757"/>
                    <a:pt x="39323" y="58757"/>
                  </a:cubicBezTo>
                  <a:cubicBezTo>
                    <a:pt x="39380" y="58757"/>
                    <a:pt x="39437" y="58755"/>
                    <a:pt x="39495" y="58752"/>
                  </a:cubicBezTo>
                  <a:cubicBezTo>
                    <a:pt x="39895" y="58719"/>
                    <a:pt x="40129" y="58519"/>
                    <a:pt x="40229" y="58118"/>
                  </a:cubicBezTo>
                  <a:cubicBezTo>
                    <a:pt x="40262" y="57952"/>
                    <a:pt x="40296" y="57818"/>
                    <a:pt x="40329" y="57685"/>
                  </a:cubicBezTo>
                  <a:cubicBezTo>
                    <a:pt x="40429" y="57451"/>
                    <a:pt x="40529" y="57251"/>
                    <a:pt x="40663" y="57051"/>
                  </a:cubicBezTo>
                  <a:cubicBezTo>
                    <a:pt x="40929" y="57203"/>
                    <a:pt x="41185" y="57280"/>
                    <a:pt x="41437" y="57280"/>
                  </a:cubicBezTo>
                  <a:cubicBezTo>
                    <a:pt x="41625" y="57280"/>
                    <a:pt x="41811" y="57237"/>
                    <a:pt x="41997" y="57151"/>
                  </a:cubicBezTo>
                  <a:cubicBezTo>
                    <a:pt x="42497" y="56917"/>
                    <a:pt x="42531" y="56450"/>
                    <a:pt x="42631" y="56050"/>
                  </a:cubicBezTo>
                  <a:lnTo>
                    <a:pt x="43164" y="56050"/>
                  </a:lnTo>
                  <a:cubicBezTo>
                    <a:pt x="43665" y="56017"/>
                    <a:pt x="44132" y="56017"/>
                    <a:pt x="44599" y="55983"/>
                  </a:cubicBezTo>
                  <a:cubicBezTo>
                    <a:pt x="45566" y="55883"/>
                    <a:pt x="46700" y="54816"/>
                    <a:pt x="46367" y="53615"/>
                  </a:cubicBezTo>
                  <a:cubicBezTo>
                    <a:pt x="46333" y="53582"/>
                    <a:pt x="46333" y="53515"/>
                    <a:pt x="46333" y="53482"/>
                  </a:cubicBezTo>
                  <a:cubicBezTo>
                    <a:pt x="46267" y="53015"/>
                    <a:pt x="46367" y="52614"/>
                    <a:pt x="46667" y="52247"/>
                  </a:cubicBezTo>
                  <a:cubicBezTo>
                    <a:pt x="47167" y="51614"/>
                    <a:pt x="47768" y="51147"/>
                    <a:pt x="48602" y="50980"/>
                  </a:cubicBezTo>
                  <a:cubicBezTo>
                    <a:pt x="49169" y="50846"/>
                    <a:pt x="49736" y="50680"/>
                    <a:pt x="50269" y="50446"/>
                  </a:cubicBezTo>
                  <a:cubicBezTo>
                    <a:pt x="50970" y="50113"/>
                    <a:pt x="51470" y="49579"/>
                    <a:pt x="51570" y="48745"/>
                  </a:cubicBezTo>
                  <a:cubicBezTo>
                    <a:pt x="51637" y="48111"/>
                    <a:pt x="51504" y="47544"/>
                    <a:pt x="50903" y="47177"/>
                  </a:cubicBezTo>
                  <a:cubicBezTo>
                    <a:pt x="51303" y="46543"/>
                    <a:pt x="51270" y="46010"/>
                    <a:pt x="50870" y="45543"/>
                  </a:cubicBezTo>
                  <a:cubicBezTo>
                    <a:pt x="50603" y="45242"/>
                    <a:pt x="50269" y="45042"/>
                    <a:pt x="49902" y="44942"/>
                  </a:cubicBezTo>
                  <a:cubicBezTo>
                    <a:pt x="49702" y="44876"/>
                    <a:pt x="49502" y="44842"/>
                    <a:pt x="49269" y="44775"/>
                  </a:cubicBezTo>
                  <a:cubicBezTo>
                    <a:pt x="49369" y="44709"/>
                    <a:pt x="49402" y="44675"/>
                    <a:pt x="49435" y="44642"/>
                  </a:cubicBezTo>
                  <a:cubicBezTo>
                    <a:pt x="50236" y="44275"/>
                    <a:pt x="51070" y="44008"/>
                    <a:pt x="51937" y="43908"/>
                  </a:cubicBezTo>
                  <a:cubicBezTo>
                    <a:pt x="52055" y="43895"/>
                    <a:pt x="52170" y="43888"/>
                    <a:pt x="52283" y="43888"/>
                  </a:cubicBezTo>
                  <a:cubicBezTo>
                    <a:pt x="52744" y="43888"/>
                    <a:pt x="53163" y="44000"/>
                    <a:pt x="53538" y="44242"/>
                  </a:cubicBezTo>
                  <a:cubicBezTo>
                    <a:pt x="54105" y="44542"/>
                    <a:pt x="54606" y="44876"/>
                    <a:pt x="55206" y="45042"/>
                  </a:cubicBezTo>
                  <a:cubicBezTo>
                    <a:pt x="55340" y="45076"/>
                    <a:pt x="55440" y="45176"/>
                    <a:pt x="55506" y="45242"/>
                  </a:cubicBezTo>
                  <a:cubicBezTo>
                    <a:pt x="56474" y="45876"/>
                    <a:pt x="57441" y="46443"/>
                    <a:pt x="58509" y="46844"/>
                  </a:cubicBezTo>
                  <a:cubicBezTo>
                    <a:pt x="59142" y="47110"/>
                    <a:pt x="59743" y="47377"/>
                    <a:pt x="60277" y="47744"/>
                  </a:cubicBezTo>
                  <a:cubicBezTo>
                    <a:pt x="61077" y="48245"/>
                    <a:pt x="61811" y="48845"/>
                    <a:pt x="62578" y="49445"/>
                  </a:cubicBezTo>
                  <a:cubicBezTo>
                    <a:pt x="62712" y="49512"/>
                    <a:pt x="62812" y="49646"/>
                    <a:pt x="62945" y="49712"/>
                  </a:cubicBezTo>
                  <a:cubicBezTo>
                    <a:pt x="63022" y="49760"/>
                    <a:pt x="63109" y="49783"/>
                    <a:pt x="63194" y="49783"/>
                  </a:cubicBezTo>
                  <a:cubicBezTo>
                    <a:pt x="63406" y="49783"/>
                    <a:pt x="63603" y="49640"/>
                    <a:pt x="63579" y="49379"/>
                  </a:cubicBezTo>
                  <a:cubicBezTo>
                    <a:pt x="63579" y="49312"/>
                    <a:pt x="63579" y="49245"/>
                    <a:pt x="63579" y="49145"/>
                  </a:cubicBezTo>
                  <a:cubicBezTo>
                    <a:pt x="63746" y="49212"/>
                    <a:pt x="63879" y="49279"/>
                    <a:pt x="63979" y="49345"/>
                  </a:cubicBezTo>
                  <a:cubicBezTo>
                    <a:pt x="64062" y="49371"/>
                    <a:pt x="64137" y="49383"/>
                    <a:pt x="64204" y="49383"/>
                  </a:cubicBezTo>
                  <a:cubicBezTo>
                    <a:pt x="64490" y="49383"/>
                    <a:pt x="64627" y="49163"/>
                    <a:pt x="64546" y="48812"/>
                  </a:cubicBezTo>
                  <a:cubicBezTo>
                    <a:pt x="64513" y="48645"/>
                    <a:pt x="64480" y="48511"/>
                    <a:pt x="64413" y="48245"/>
                  </a:cubicBezTo>
                  <a:lnTo>
                    <a:pt x="64413" y="48245"/>
                  </a:lnTo>
                  <a:cubicBezTo>
                    <a:pt x="64546" y="48345"/>
                    <a:pt x="64613" y="48411"/>
                    <a:pt x="64680" y="48445"/>
                  </a:cubicBezTo>
                  <a:cubicBezTo>
                    <a:pt x="65380" y="49012"/>
                    <a:pt x="65881" y="49746"/>
                    <a:pt x="66348" y="50480"/>
                  </a:cubicBezTo>
                  <a:cubicBezTo>
                    <a:pt x="66548" y="50813"/>
                    <a:pt x="66781" y="51147"/>
                    <a:pt x="67081" y="51414"/>
                  </a:cubicBezTo>
                  <a:cubicBezTo>
                    <a:pt x="67270" y="51588"/>
                    <a:pt x="67434" y="51674"/>
                    <a:pt x="67583" y="51674"/>
                  </a:cubicBezTo>
                  <a:cubicBezTo>
                    <a:pt x="67776" y="51674"/>
                    <a:pt x="67946" y="51529"/>
                    <a:pt x="68115" y="51247"/>
                  </a:cubicBezTo>
                  <a:cubicBezTo>
                    <a:pt x="68316" y="51480"/>
                    <a:pt x="68516" y="51680"/>
                    <a:pt x="68716" y="51914"/>
                  </a:cubicBezTo>
                  <a:cubicBezTo>
                    <a:pt x="68885" y="52083"/>
                    <a:pt x="69079" y="52229"/>
                    <a:pt x="69317" y="52229"/>
                  </a:cubicBezTo>
                  <a:cubicBezTo>
                    <a:pt x="69360" y="52229"/>
                    <a:pt x="69404" y="52224"/>
                    <a:pt x="69450" y="52214"/>
                  </a:cubicBezTo>
                  <a:cubicBezTo>
                    <a:pt x="69474" y="52211"/>
                    <a:pt x="69498" y="52209"/>
                    <a:pt x="69521" y="52209"/>
                  </a:cubicBezTo>
                  <a:cubicBezTo>
                    <a:pt x="69712" y="52209"/>
                    <a:pt x="69834" y="52328"/>
                    <a:pt x="69983" y="52448"/>
                  </a:cubicBezTo>
                  <a:cubicBezTo>
                    <a:pt x="70217" y="52681"/>
                    <a:pt x="70484" y="52915"/>
                    <a:pt x="70751" y="53081"/>
                  </a:cubicBezTo>
                  <a:cubicBezTo>
                    <a:pt x="70922" y="53228"/>
                    <a:pt x="71128" y="53321"/>
                    <a:pt x="71345" y="53321"/>
                  </a:cubicBezTo>
                  <a:cubicBezTo>
                    <a:pt x="71424" y="53321"/>
                    <a:pt x="71504" y="53308"/>
                    <a:pt x="71585" y="53282"/>
                  </a:cubicBezTo>
                  <a:cubicBezTo>
                    <a:pt x="71751" y="53181"/>
                    <a:pt x="71885" y="52981"/>
                    <a:pt x="72052" y="52815"/>
                  </a:cubicBezTo>
                  <a:cubicBezTo>
                    <a:pt x="72593" y="53119"/>
                    <a:pt x="72946" y="53269"/>
                    <a:pt x="73231" y="53269"/>
                  </a:cubicBezTo>
                  <a:cubicBezTo>
                    <a:pt x="73509" y="53269"/>
                    <a:pt x="73723" y="53127"/>
                    <a:pt x="73986" y="52848"/>
                  </a:cubicBezTo>
                  <a:cubicBezTo>
                    <a:pt x="74387" y="52915"/>
                    <a:pt x="74754" y="53015"/>
                    <a:pt x="75154" y="53081"/>
                  </a:cubicBezTo>
                  <a:cubicBezTo>
                    <a:pt x="75888" y="53181"/>
                    <a:pt x="76588" y="53248"/>
                    <a:pt x="77322" y="53348"/>
                  </a:cubicBezTo>
                  <a:cubicBezTo>
                    <a:pt x="77378" y="53356"/>
                    <a:pt x="77431" y="53359"/>
                    <a:pt x="77480" y="53359"/>
                  </a:cubicBezTo>
                  <a:cubicBezTo>
                    <a:pt x="77871" y="53359"/>
                    <a:pt x="78048" y="53126"/>
                    <a:pt x="77989" y="52681"/>
                  </a:cubicBezTo>
                  <a:cubicBezTo>
                    <a:pt x="77922" y="52314"/>
                    <a:pt x="77789" y="51947"/>
                    <a:pt x="77689" y="51580"/>
                  </a:cubicBezTo>
                  <a:cubicBezTo>
                    <a:pt x="77756" y="51447"/>
                    <a:pt x="77889" y="51280"/>
                    <a:pt x="77922" y="51113"/>
                  </a:cubicBezTo>
                  <a:cubicBezTo>
                    <a:pt x="77989" y="50546"/>
                    <a:pt x="78023" y="49979"/>
                    <a:pt x="77622" y="49479"/>
                  </a:cubicBezTo>
                  <a:cubicBezTo>
                    <a:pt x="77389" y="49212"/>
                    <a:pt x="77222" y="48878"/>
                    <a:pt x="76988" y="48645"/>
                  </a:cubicBezTo>
                  <a:cubicBezTo>
                    <a:pt x="76255" y="47978"/>
                    <a:pt x="75521" y="47344"/>
                    <a:pt x="74754" y="46744"/>
                  </a:cubicBezTo>
                  <a:cubicBezTo>
                    <a:pt x="74053" y="46176"/>
                    <a:pt x="73286" y="45743"/>
                    <a:pt x="72419" y="45509"/>
                  </a:cubicBezTo>
                  <a:cubicBezTo>
                    <a:pt x="72118" y="45409"/>
                    <a:pt x="71785" y="45343"/>
                    <a:pt x="71585" y="45076"/>
                  </a:cubicBezTo>
                  <a:cubicBezTo>
                    <a:pt x="71751" y="44542"/>
                    <a:pt x="71718" y="44409"/>
                    <a:pt x="71184" y="44342"/>
                  </a:cubicBezTo>
                  <a:cubicBezTo>
                    <a:pt x="70717" y="44242"/>
                    <a:pt x="70484" y="43975"/>
                    <a:pt x="70317" y="43541"/>
                  </a:cubicBezTo>
                  <a:cubicBezTo>
                    <a:pt x="70217" y="43274"/>
                    <a:pt x="70050" y="43008"/>
                    <a:pt x="69917" y="42741"/>
                  </a:cubicBezTo>
                  <a:cubicBezTo>
                    <a:pt x="69516" y="42040"/>
                    <a:pt x="68849" y="41573"/>
                    <a:pt x="68282" y="41039"/>
                  </a:cubicBezTo>
                  <a:cubicBezTo>
                    <a:pt x="67648" y="40439"/>
                    <a:pt x="66915" y="39972"/>
                    <a:pt x="66147" y="39572"/>
                  </a:cubicBezTo>
                  <a:cubicBezTo>
                    <a:pt x="65882" y="39447"/>
                    <a:pt x="65630" y="39387"/>
                    <a:pt x="65383" y="39387"/>
                  </a:cubicBezTo>
                  <a:cubicBezTo>
                    <a:pt x="65104" y="39387"/>
                    <a:pt x="64830" y="39463"/>
                    <a:pt x="64546" y="39605"/>
                  </a:cubicBezTo>
                  <a:cubicBezTo>
                    <a:pt x="64279" y="39739"/>
                    <a:pt x="64013" y="39839"/>
                    <a:pt x="63779" y="39939"/>
                  </a:cubicBezTo>
                  <a:cubicBezTo>
                    <a:pt x="63701" y="39965"/>
                    <a:pt x="63629" y="39980"/>
                    <a:pt x="63559" y="39980"/>
                  </a:cubicBezTo>
                  <a:cubicBezTo>
                    <a:pt x="63450" y="39980"/>
                    <a:pt x="63347" y="39941"/>
                    <a:pt x="63245" y="39839"/>
                  </a:cubicBezTo>
                  <a:cubicBezTo>
                    <a:pt x="62978" y="39538"/>
                    <a:pt x="62645" y="39472"/>
                    <a:pt x="62245" y="39472"/>
                  </a:cubicBezTo>
                  <a:lnTo>
                    <a:pt x="60577" y="39472"/>
                  </a:lnTo>
                  <a:cubicBezTo>
                    <a:pt x="60343" y="39472"/>
                    <a:pt x="60076" y="39472"/>
                    <a:pt x="59876" y="39305"/>
                  </a:cubicBezTo>
                  <a:cubicBezTo>
                    <a:pt x="60010" y="38971"/>
                    <a:pt x="60010" y="38971"/>
                    <a:pt x="60510" y="38504"/>
                  </a:cubicBezTo>
                  <a:cubicBezTo>
                    <a:pt x="60910" y="38104"/>
                    <a:pt x="61044" y="37670"/>
                    <a:pt x="60810" y="37137"/>
                  </a:cubicBezTo>
                  <a:cubicBezTo>
                    <a:pt x="60621" y="36633"/>
                    <a:pt x="60284" y="36367"/>
                    <a:pt x="59741" y="36367"/>
                  </a:cubicBezTo>
                  <a:cubicBezTo>
                    <a:pt x="59709" y="36367"/>
                    <a:pt x="59676" y="36368"/>
                    <a:pt x="59643" y="36369"/>
                  </a:cubicBezTo>
                  <a:cubicBezTo>
                    <a:pt x="59142" y="36369"/>
                    <a:pt x="59142" y="36369"/>
                    <a:pt x="58942" y="35836"/>
                  </a:cubicBezTo>
                  <a:cubicBezTo>
                    <a:pt x="58809" y="35569"/>
                    <a:pt x="58642" y="35435"/>
                    <a:pt x="58342" y="35435"/>
                  </a:cubicBezTo>
                  <a:cubicBezTo>
                    <a:pt x="58208" y="35435"/>
                    <a:pt x="58042" y="35435"/>
                    <a:pt x="57908" y="35469"/>
                  </a:cubicBezTo>
                  <a:cubicBezTo>
                    <a:pt x="57805" y="35500"/>
                    <a:pt x="57714" y="35515"/>
                    <a:pt x="57631" y="35515"/>
                  </a:cubicBezTo>
                  <a:cubicBezTo>
                    <a:pt x="57444" y="35515"/>
                    <a:pt x="57292" y="35440"/>
                    <a:pt x="57108" y="35302"/>
                  </a:cubicBezTo>
                  <a:cubicBezTo>
                    <a:pt x="56886" y="35114"/>
                    <a:pt x="56716" y="35022"/>
                    <a:pt x="56541" y="35022"/>
                  </a:cubicBezTo>
                  <a:cubicBezTo>
                    <a:pt x="56374" y="35022"/>
                    <a:pt x="56201" y="35106"/>
                    <a:pt x="55973" y="35269"/>
                  </a:cubicBezTo>
                  <a:cubicBezTo>
                    <a:pt x="55673" y="35435"/>
                    <a:pt x="55406" y="35669"/>
                    <a:pt x="55106" y="35836"/>
                  </a:cubicBezTo>
                  <a:cubicBezTo>
                    <a:pt x="54873" y="35969"/>
                    <a:pt x="54639" y="36036"/>
                    <a:pt x="54406" y="36136"/>
                  </a:cubicBezTo>
                  <a:cubicBezTo>
                    <a:pt x="54372" y="36103"/>
                    <a:pt x="54372" y="36069"/>
                    <a:pt x="54372" y="36036"/>
                  </a:cubicBezTo>
                  <a:cubicBezTo>
                    <a:pt x="54572" y="35836"/>
                    <a:pt x="54806" y="35669"/>
                    <a:pt x="54973" y="35469"/>
                  </a:cubicBezTo>
                  <a:cubicBezTo>
                    <a:pt x="55573" y="34835"/>
                    <a:pt x="55473" y="34401"/>
                    <a:pt x="54739" y="34101"/>
                  </a:cubicBezTo>
                  <a:cubicBezTo>
                    <a:pt x="54706" y="34101"/>
                    <a:pt x="54706" y="34068"/>
                    <a:pt x="54673" y="34068"/>
                  </a:cubicBezTo>
                  <a:cubicBezTo>
                    <a:pt x="54639" y="33934"/>
                    <a:pt x="54606" y="33801"/>
                    <a:pt x="54539" y="33668"/>
                  </a:cubicBezTo>
                  <a:cubicBezTo>
                    <a:pt x="54472" y="33567"/>
                    <a:pt x="54372" y="33467"/>
                    <a:pt x="54306" y="33401"/>
                  </a:cubicBezTo>
                  <a:cubicBezTo>
                    <a:pt x="54506" y="32800"/>
                    <a:pt x="54506" y="32800"/>
                    <a:pt x="54139" y="32433"/>
                  </a:cubicBezTo>
                  <a:cubicBezTo>
                    <a:pt x="54139" y="32166"/>
                    <a:pt x="54239" y="31900"/>
                    <a:pt x="54139" y="31733"/>
                  </a:cubicBezTo>
                  <a:cubicBezTo>
                    <a:pt x="54039" y="31566"/>
                    <a:pt x="53739" y="31466"/>
                    <a:pt x="53572" y="31366"/>
                  </a:cubicBezTo>
                  <a:cubicBezTo>
                    <a:pt x="53605" y="30999"/>
                    <a:pt x="53638" y="30632"/>
                    <a:pt x="53605" y="30298"/>
                  </a:cubicBezTo>
                  <a:cubicBezTo>
                    <a:pt x="53538" y="29931"/>
                    <a:pt x="53372" y="29565"/>
                    <a:pt x="53238" y="29198"/>
                  </a:cubicBezTo>
                  <a:cubicBezTo>
                    <a:pt x="53038" y="28631"/>
                    <a:pt x="52838" y="28497"/>
                    <a:pt x="52237" y="28497"/>
                  </a:cubicBezTo>
                  <a:lnTo>
                    <a:pt x="52004" y="28497"/>
                  </a:lnTo>
                  <a:cubicBezTo>
                    <a:pt x="51670" y="28164"/>
                    <a:pt x="51437" y="27897"/>
                    <a:pt x="51203" y="27630"/>
                  </a:cubicBezTo>
                  <a:cubicBezTo>
                    <a:pt x="50775" y="27180"/>
                    <a:pt x="49961" y="26840"/>
                    <a:pt x="49142" y="26840"/>
                  </a:cubicBezTo>
                  <a:cubicBezTo>
                    <a:pt x="48686" y="26840"/>
                    <a:pt x="48228" y="26946"/>
                    <a:pt x="47834" y="27196"/>
                  </a:cubicBezTo>
                  <a:cubicBezTo>
                    <a:pt x="47378" y="27510"/>
                    <a:pt x="46898" y="27604"/>
                    <a:pt x="46393" y="27604"/>
                  </a:cubicBezTo>
                  <a:cubicBezTo>
                    <a:pt x="46307" y="27604"/>
                    <a:pt x="46220" y="27601"/>
                    <a:pt x="46133" y="27596"/>
                  </a:cubicBezTo>
                  <a:cubicBezTo>
                    <a:pt x="44932" y="27596"/>
                    <a:pt x="43865" y="27930"/>
                    <a:pt x="42864" y="28564"/>
                  </a:cubicBezTo>
                  <a:cubicBezTo>
                    <a:pt x="42497" y="28797"/>
                    <a:pt x="42130" y="29098"/>
                    <a:pt x="41930" y="29531"/>
                  </a:cubicBezTo>
                  <a:cubicBezTo>
                    <a:pt x="41730" y="29931"/>
                    <a:pt x="41396" y="30132"/>
                    <a:pt x="41029" y="30332"/>
                  </a:cubicBezTo>
                  <a:cubicBezTo>
                    <a:pt x="40696" y="30499"/>
                    <a:pt x="40396" y="30732"/>
                    <a:pt x="40129" y="30966"/>
                  </a:cubicBezTo>
                  <a:cubicBezTo>
                    <a:pt x="39695" y="31399"/>
                    <a:pt x="39495" y="31966"/>
                    <a:pt x="39328" y="32500"/>
                  </a:cubicBezTo>
                  <a:cubicBezTo>
                    <a:pt x="39295" y="32633"/>
                    <a:pt x="39228" y="32767"/>
                    <a:pt x="39195" y="32800"/>
                  </a:cubicBezTo>
                  <a:cubicBezTo>
                    <a:pt x="38795" y="32734"/>
                    <a:pt x="38428" y="32633"/>
                    <a:pt x="38061" y="32633"/>
                  </a:cubicBezTo>
                  <a:cubicBezTo>
                    <a:pt x="37694" y="32633"/>
                    <a:pt x="37327" y="32734"/>
                    <a:pt x="36927" y="32800"/>
                  </a:cubicBezTo>
                  <a:cubicBezTo>
                    <a:pt x="36848" y="32811"/>
                    <a:pt x="36776" y="32816"/>
                    <a:pt x="36708" y="32816"/>
                  </a:cubicBezTo>
                  <a:cubicBezTo>
                    <a:pt x="36345" y="32816"/>
                    <a:pt x="36133" y="32655"/>
                    <a:pt x="35993" y="32233"/>
                  </a:cubicBezTo>
                  <a:cubicBezTo>
                    <a:pt x="35896" y="31969"/>
                    <a:pt x="35800" y="31843"/>
                    <a:pt x="35617" y="31843"/>
                  </a:cubicBezTo>
                  <a:cubicBezTo>
                    <a:pt x="35546" y="31843"/>
                    <a:pt x="35462" y="31862"/>
                    <a:pt x="35359" y="31900"/>
                  </a:cubicBezTo>
                  <a:cubicBezTo>
                    <a:pt x="34992" y="32000"/>
                    <a:pt x="34592" y="32133"/>
                    <a:pt x="34258" y="32333"/>
                  </a:cubicBezTo>
                  <a:cubicBezTo>
                    <a:pt x="33859" y="32519"/>
                    <a:pt x="33460" y="32663"/>
                    <a:pt x="33011" y="32663"/>
                  </a:cubicBezTo>
                  <a:cubicBezTo>
                    <a:pt x="32896" y="32663"/>
                    <a:pt x="32779" y="32654"/>
                    <a:pt x="32657" y="32633"/>
                  </a:cubicBezTo>
                  <a:cubicBezTo>
                    <a:pt x="32558" y="32605"/>
                    <a:pt x="32453" y="32595"/>
                    <a:pt x="32348" y="32595"/>
                  </a:cubicBezTo>
                  <a:cubicBezTo>
                    <a:pt x="32204" y="32595"/>
                    <a:pt x="32058" y="32614"/>
                    <a:pt x="31923" y="32633"/>
                  </a:cubicBezTo>
                  <a:cubicBezTo>
                    <a:pt x="31556" y="32633"/>
                    <a:pt x="31289" y="32834"/>
                    <a:pt x="31189" y="33167"/>
                  </a:cubicBezTo>
                  <a:cubicBezTo>
                    <a:pt x="31022" y="33634"/>
                    <a:pt x="30889" y="34135"/>
                    <a:pt x="30755" y="34602"/>
                  </a:cubicBezTo>
                  <a:cubicBezTo>
                    <a:pt x="30722" y="34735"/>
                    <a:pt x="30655" y="34835"/>
                    <a:pt x="30622" y="35002"/>
                  </a:cubicBezTo>
                  <a:cubicBezTo>
                    <a:pt x="30196" y="34743"/>
                    <a:pt x="29791" y="34623"/>
                    <a:pt x="29400" y="34623"/>
                  </a:cubicBezTo>
                  <a:cubicBezTo>
                    <a:pt x="28934" y="34623"/>
                    <a:pt x="28489" y="34794"/>
                    <a:pt x="28054" y="35102"/>
                  </a:cubicBezTo>
                  <a:cubicBezTo>
                    <a:pt x="27553" y="35469"/>
                    <a:pt x="27053" y="35736"/>
                    <a:pt x="26552" y="36036"/>
                  </a:cubicBezTo>
                  <a:cubicBezTo>
                    <a:pt x="26319" y="36169"/>
                    <a:pt x="26119" y="36336"/>
                    <a:pt x="25885" y="36470"/>
                  </a:cubicBezTo>
                  <a:cubicBezTo>
                    <a:pt x="25952" y="36203"/>
                    <a:pt x="26019" y="35936"/>
                    <a:pt x="26286" y="35869"/>
                  </a:cubicBezTo>
                  <a:cubicBezTo>
                    <a:pt x="26619" y="35802"/>
                    <a:pt x="26919" y="35569"/>
                    <a:pt x="27220" y="35402"/>
                  </a:cubicBezTo>
                  <a:cubicBezTo>
                    <a:pt x="28154" y="34835"/>
                    <a:pt x="29088" y="34235"/>
                    <a:pt x="29955" y="33534"/>
                  </a:cubicBezTo>
                  <a:cubicBezTo>
                    <a:pt x="31122" y="32533"/>
                    <a:pt x="32323" y="31533"/>
                    <a:pt x="33124" y="30165"/>
                  </a:cubicBezTo>
                  <a:cubicBezTo>
                    <a:pt x="33329" y="29813"/>
                    <a:pt x="33585" y="29513"/>
                    <a:pt x="34007" y="29513"/>
                  </a:cubicBezTo>
                  <a:cubicBezTo>
                    <a:pt x="34065" y="29513"/>
                    <a:pt x="34126" y="29519"/>
                    <a:pt x="34191" y="29531"/>
                  </a:cubicBezTo>
                  <a:cubicBezTo>
                    <a:pt x="34221" y="29541"/>
                    <a:pt x="34247" y="29545"/>
                    <a:pt x="34272" y="29545"/>
                  </a:cubicBezTo>
                  <a:cubicBezTo>
                    <a:pt x="34333" y="29545"/>
                    <a:pt x="34387" y="29521"/>
                    <a:pt x="34458" y="29498"/>
                  </a:cubicBezTo>
                  <a:cubicBezTo>
                    <a:pt x="35159" y="29431"/>
                    <a:pt x="35859" y="29298"/>
                    <a:pt x="36560" y="29264"/>
                  </a:cubicBezTo>
                  <a:cubicBezTo>
                    <a:pt x="37093" y="29231"/>
                    <a:pt x="37327" y="29031"/>
                    <a:pt x="37260" y="28497"/>
                  </a:cubicBezTo>
                  <a:cubicBezTo>
                    <a:pt x="37227" y="28197"/>
                    <a:pt x="37360" y="27997"/>
                    <a:pt x="37560" y="27830"/>
                  </a:cubicBezTo>
                  <a:cubicBezTo>
                    <a:pt x="37913" y="27536"/>
                    <a:pt x="38291" y="27424"/>
                    <a:pt x="38741" y="27424"/>
                  </a:cubicBezTo>
                  <a:cubicBezTo>
                    <a:pt x="38802" y="27424"/>
                    <a:pt x="38864" y="27426"/>
                    <a:pt x="38928" y="27430"/>
                  </a:cubicBezTo>
                  <a:cubicBezTo>
                    <a:pt x="39108" y="27444"/>
                    <a:pt x="39287" y="27452"/>
                    <a:pt x="39467" y="27452"/>
                  </a:cubicBezTo>
                  <a:cubicBezTo>
                    <a:pt x="39721" y="27452"/>
                    <a:pt x="39975" y="27435"/>
                    <a:pt x="40229" y="27396"/>
                  </a:cubicBezTo>
                  <a:cubicBezTo>
                    <a:pt x="40696" y="27296"/>
                    <a:pt x="40729" y="27129"/>
                    <a:pt x="40462" y="26729"/>
                  </a:cubicBezTo>
                  <a:cubicBezTo>
                    <a:pt x="40529" y="26629"/>
                    <a:pt x="40663" y="26562"/>
                    <a:pt x="40696" y="26462"/>
                  </a:cubicBezTo>
                  <a:cubicBezTo>
                    <a:pt x="40696" y="26195"/>
                    <a:pt x="40896" y="26062"/>
                    <a:pt x="41096" y="25962"/>
                  </a:cubicBezTo>
                  <a:cubicBezTo>
                    <a:pt x="41296" y="25862"/>
                    <a:pt x="41496" y="25728"/>
                    <a:pt x="41697" y="25662"/>
                  </a:cubicBezTo>
                  <a:cubicBezTo>
                    <a:pt x="42330" y="25495"/>
                    <a:pt x="42597" y="24995"/>
                    <a:pt x="42831" y="24461"/>
                  </a:cubicBezTo>
                  <a:cubicBezTo>
                    <a:pt x="42998" y="24127"/>
                    <a:pt x="42931" y="23961"/>
                    <a:pt x="42597" y="23794"/>
                  </a:cubicBezTo>
                  <a:cubicBezTo>
                    <a:pt x="42497" y="23727"/>
                    <a:pt x="42397" y="23694"/>
                    <a:pt x="42330" y="23660"/>
                  </a:cubicBezTo>
                  <a:cubicBezTo>
                    <a:pt x="42497" y="23260"/>
                    <a:pt x="42564" y="23227"/>
                    <a:pt x="42831" y="23060"/>
                  </a:cubicBezTo>
                  <a:cubicBezTo>
                    <a:pt x="42964" y="22960"/>
                    <a:pt x="43131" y="22926"/>
                    <a:pt x="43231" y="22826"/>
                  </a:cubicBezTo>
                  <a:cubicBezTo>
                    <a:pt x="43465" y="22626"/>
                    <a:pt x="43431" y="22426"/>
                    <a:pt x="43198" y="22259"/>
                  </a:cubicBezTo>
                  <a:cubicBezTo>
                    <a:pt x="43131" y="22226"/>
                    <a:pt x="43064" y="22193"/>
                    <a:pt x="42998" y="22159"/>
                  </a:cubicBezTo>
                  <a:cubicBezTo>
                    <a:pt x="43131" y="21859"/>
                    <a:pt x="43331" y="21626"/>
                    <a:pt x="43631" y="21525"/>
                  </a:cubicBezTo>
                  <a:cubicBezTo>
                    <a:pt x="44098" y="21325"/>
                    <a:pt x="44098" y="20892"/>
                    <a:pt x="44132" y="20525"/>
                  </a:cubicBezTo>
                  <a:cubicBezTo>
                    <a:pt x="44198" y="20158"/>
                    <a:pt x="43965" y="19958"/>
                    <a:pt x="43665" y="19858"/>
                  </a:cubicBezTo>
                  <a:cubicBezTo>
                    <a:pt x="43965" y="19357"/>
                    <a:pt x="43965" y="19357"/>
                    <a:pt x="43665" y="18957"/>
                  </a:cubicBezTo>
                  <a:cubicBezTo>
                    <a:pt x="43798" y="18824"/>
                    <a:pt x="43932" y="18690"/>
                    <a:pt x="44032" y="18557"/>
                  </a:cubicBezTo>
                  <a:cubicBezTo>
                    <a:pt x="44332" y="18090"/>
                    <a:pt x="44298" y="17956"/>
                    <a:pt x="43831" y="17689"/>
                  </a:cubicBezTo>
                  <a:cubicBezTo>
                    <a:pt x="43798" y="17689"/>
                    <a:pt x="43765" y="17656"/>
                    <a:pt x="43698" y="17589"/>
                  </a:cubicBezTo>
                  <a:cubicBezTo>
                    <a:pt x="43731" y="17489"/>
                    <a:pt x="43798" y="17389"/>
                    <a:pt x="43831" y="17256"/>
                  </a:cubicBezTo>
                  <a:cubicBezTo>
                    <a:pt x="43965" y="16889"/>
                    <a:pt x="44165" y="16522"/>
                    <a:pt x="44265" y="16155"/>
                  </a:cubicBezTo>
                  <a:cubicBezTo>
                    <a:pt x="44499" y="15388"/>
                    <a:pt x="44132" y="14787"/>
                    <a:pt x="43398" y="14621"/>
                  </a:cubicBezTo>
                  <a:cubicBezTo>
                    <a:pt x="43275" y="14596"/>
                    <a:pt x="43147" y="14589"/>
                    <a:pt x="43018" y="14589"/>
                  </a:cubicBezTo>
                  <a:cubicBezTo>
                    <a:pt x="42877" y="14589"/>
                    <a:pt x="42734" y="14597"/>
                    <a:pt x="42595" y="14597"/>
                  </a:cubicBezTo>
                  <a:cubicBezTo>
                    <a:pt x="42517" y="14597"/>
                    <a:pt x="42439" y="14595"/>
                    <a:pt x="42364" y="14587"/>
                  </a:cubicBezTo>
                  <a:cubicBezTo>
                    <a:pt x="42241" y="14587"/>
                    <a:pt x="42110" y="14608"/>
                    <a:pt x="41979" y="14608"/>
                  </a:cubicBezTo>
                  <a:cubicBezTo>
                    <a:pt x="41827" y="14608"/>
                    <a:pt x="41673" y="14579"/>
                    <a:pt x="41530" y="14454"/>
                  </a:cubicBezTo>
                  <a:cubicBezTo>
                    <a:pt x="41630" y="14254"/>
                    <a:pt x="41730" y="14087"/>
                    <a:pt x="41797" y="13920"/>
                  </a:cubicBezTo>
                  <a:cubicBezTo>
                    <a:pt x="41963" y="13653"/>
                    <a:pt x="42097" y="13386"/>
                    <a:pt x="42230" y="13119"/>
                  </a:cubicBezTo>
                  <a:cubicBezTo>
                    <a:pt x="42364" y="12786"/>
                    <a:pt x="42297" y="12719"/>
                    <a:pt x="42030" y="12552"/>
                  </a:cubicBezTo>
                  <a:cubicBezTo>
                    <a:pt x="41863" y="12486"/>
                    <a:pt x="41730" y="12386"/>
                    <a:pt x="41597" y="12352"/>
                  </a:cubicBezTo>
                  <a:cubicBezTo>
                    <a:pt x="41563" y="11985"/>
                    <a:pt x="41763" y="11785"/>
                    <a:pt x="41963" y="11618"/>
                  </a:cubicBezTo>
                  <a:cubicBezTo>
                    <a:pt x="42330" y="11251"/>
                    <a:pt x="42364" y="10818"/>
                    <a:pt x="42030" y="10451"/>
                  </a:cubicBezTo>
                  <a:cubicBezTo>
                    <a:pt x="41897" y="10317"/>
                    <a:pt x="41763" y="10217"/>
                    <a:pt x="41597" y="10084"/>
                  </a:cubicBezTo>
                  <a:cubicBezTo>
                    <a:pt x="41463" y="9984"/>
                    <a:pt x="41330" y="9917"/>
                    <a:pt x="41230" y="9850"/>
                  </a:cubicBezTo>
                  <a:cubicBezTo>
                    <a:pt x="41430" y="9083"/>
                    <a:pt x="41463" y="8950"/>
                    <a:pt x="41163" y="8249"/>
                  </a:cubicBezTo>
                  <a:cubicBezTo>
                    <a:pt x="40996" y="7816"/>
                    <a:pt x="40729" y="7415"/>
                    <a:pt x="40462" y="7015"/>
                  </a:cubicBezTo>
                  <a:cubicBezTo>
                    <a:pt x="40262" y="6715"/>
                    <a:pt x="39995" y="6515"/>
                    <a:pt x="39662" y="6415"/>
                  </a:cubicBezTo>
                  <a:cubicBezTo>
                    <a:pt x="39528" y="6381"/>
                    <a:pt x="39395" y="6248"/>
                    <a:pt x="39295" y="6181"/>
                  </a:cubicBezTo>
                  <a:cubicBezTo>
                    <a:pt x="39829" y="5147"/>
                    <a:pt x="39195" y="4447"/>
                    <a:pt x="38328" y="4347"/>
                  </a:cubicBezTo>
                  <a:cubicBezTo>
                    <a:pt x="38328" y="4013"/>
                    <a:pt x="38394" y="3646"/>
                    <a:pt x="38361" y="3312"/>
                  </a:cubicBezTo>
                  <a:cubicBezTo>
                    <a:pt x="38329" y="2840"/>
                    <a:pt x="38001" y="2576"/>
                    <a:pt x="37543" y="2576"/>
                  </a:cubicBezTo>
                  <a:cubicBezTo>
                    <a:pt x="37516" y="2576"/>
                    <a:pt x="37488" y="2577"/>
                    <a:pt x="37460" y="2579"/>
                  </a:cubicBezTo>
                  <a:cubicBezTo>
                    <a:pt x="37360" y="2579"/>
                    <a:pt x="37293" y="2612"/>
                    <a:pt x="37193" y="2612"/>
                  </a:cubicBezTo>
                  <a:cubicBezTo>
                    <a:pt x="37144" y="2617"/>
                    <a:pt x="37100" y="2620"/>
                    <a:pt x="37062" y="2620"/>
                  </a:cubicBezTo>
                  <a:cubicBezTo>
                    <a:pt x="36841" y="2620"/>
                    <a:pt x="36788" y="2529"/>
                    <a:pt x="36760" y="2245"/>
                  </a:cubicBezTo>
                  <a:cubicBezTo>
                    <a:pt x="36726" y="1845"/>
                    <a:pt x="36693" y="1444"/>
                    <a:pt x="36593" y="1111"/>
                  </a:cubicBezTo>
                  <a:cubicBezTo>
                    <a:pt x="36452" y="687"/>
                    <a:pt x="36142" y="454"/>
                    <a:pt x="35747" y="454"/>
                  </a:cubicBezTo>
                  <a:cubicBezTo>
                    <a:pt x="35676" y="454"/>
                    <a:pt x="35602" y="462"/>
                    <a:pt x="35526" y="477"/>
                  </a:cubicBezTo>
                  <a:cubicBezTo>
                    <a:pt x="35259" y="544"/>
                    <a:pt x="35025" y="677"/>
                    <a:pt x="34792" y="811"/>
                  </a:cubicBezTo>
                  <a:cubicBezTo>
                    <a:pt x="34625" y="877"/>
                    <a:pt x="34525" y="1011"/>
                    <a:pt x="34358" y="1144"/>
                  </a:cubicBezTo>
                  <a:cubicBezTo>
                    <a:pt x="34258" y="1011"/>
                    <a:pt x="34158" y="911"/>
                    <a:pt x="34058" y="811"/>
                  </a:cubicBezTo>
                  <a:cubicBezTo>
                    <a:pt x="33839" y="619"/>
                    <a:pt x="33598" y="451"/>
                    <a:pt x="33317" y="451"/>
                  </a:cubicBezTo>
                  <a:cubicBezTo>
                    <a:pt x="33255" y="451"/>
                    <a:pt x="33190" y="459"/>
                    <a:pt x="33124" y="477"/>
                  </a:cubicBezTo>
                  <a:cubicBezTo>
                    <a:pt x="33048" y="505"/>
                    <a:pt x="32978" y="518"/>
                    <a:pt x="32911" y="518"/>
                  </a:cubicBezTo>
                  <a:cubicBezTo>
                    <a:pt x="32743" y="518"/>
                    <a:pt x="32600" y="439"/>
                    <a:pt x="32457" y="344"/>
                  </a:cubicBezTo>
                  <a:cubicBezTo>
                    <a:pt x="32143" y="102"/>
                    <a:pt x="31812" y="1"/>
                    <a:pt x="3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3"/>
            <p:cNvSpPr/>
            <p:nvPr/>
          </p:nvSpPr>
          <p:spPr>
            <a:xfrm>
              <a:off x="1569625" y="2422325"/>
              <a:ext cx="172650" cy="19300"/>
            </a:xfrm>
            <a:custGeom>
              <a:avLst/>
              <a:gdLst/>
              <a:ahLst/>
              <a:cxnLst/>
              <a:rect l="l" t="t" r="r" b="b"/>
              <a:pathLst>
                <a:path w="6906" h="772" extrusionOk="0">
                  <a:moveTo>
                    <a:pt x="297" y="1"/>
                  </a:moveTo>
                  <a:cubicBezTo>
                    <a:pt x="198" y="1"/>
                    <a:pt x="99" y="29"/>
                    <a:pt x="1" y="128"/>
                  </a:cubicBezTo>
                  <a:cubicBezTo>
                    <a:pt x="578" y="498"/>
                    <a:pt x="3015" y="772"/>
                    <a:pt x="4911" y="772"/>
                  </a:cubicBezTo>
                  <a:cubicBezTo>
                    <a:pt x="5751" y="772"/>
                    <a:pt x="6486" y="718"/>
                    <a:pt x="6905" y="595"/>
                  </a:cubicBezTo>
                  <a:cubicBezTo>
                    <a:pt x="6839" y="417"/>
                    <a:pt x="6728" y="387"/>
                    <a:pt x="6621" y="387"/>
                  </a:cubicBezTo>
                  <a:cubicBezTo>
                    <a:pt x="6568" y="387"/>
                    <a:pt x="6516" y="395"/>
                    <a:pt x="6472" y="395"/>
                  </a:cubicBezTo>
                  <a:cubicBezTo>
                    <a:pt x="5438" y="361"/>
                    <a:pt x="4437" y="361"/>
                    <a:pt x="3403" y="295"/>
                  </a:cubicBezTo>
                  <a:cubicBezTo>
                    <a:pt x="2436" y="261"/>
                    <a:pt x="1468" y="128"/>
                    <a:pt x="501" y="28"/>
                  </a:cubicBezTo>
                  <a:cubicBezTo>
                    <a:pt x="433" y="14"/>
                    <a:pt x="365"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3"/>
            <p:cNvSpPr/>
            <p:nvPr/>
          </p:nvSpPr>
          <p:spPr>
            <a:xfrm>
              <a:off x="1543775" y="2275375"/>
              <a:ext cx="143150" cy="15550"/>
            </a:xfrm>
            <a:custGeom>
              <a:avLst/>
              <a:gdLst/>
              <a:ahLst/>
              <a:cxnLst/>
              <a:rect l="l" t="t" r="r" b="b"/>
              <a:pathLst>
                <a:path w="5726" h="622" extrusionOk="0">
                  <a:moveTo>
                    <a:pt x="5433" y="1"/>
                  </a:moveTo>
                  <a:cubicBezTo>
                    <a:pt x="5400" y="1"/>
                    <a:pt x="5368" y="2"/>
                    <a:pt x="5338" y="2"/>
                  </a:cubicBezTo>
                  <a:cubicBezTo>
                    <a:pt x="4337" y="35"/>
                    <a:pt x="3336" y="68"/>
                    <a:pt x="2302" y="135"/>
                  </a:cubicBezTo>
                  <a:cubicBezTo>
                    <a:pt x="1668" y="202"/>
                    <a:pt x="1001" y="302"/>
                    <a:pt x="367" y="402"/>
                  </a:cubicBezTo>
                  <a:cubicBezTo>
                    <a:pt x="267" y="435"/>
                    <a:pt x="167" y="502"/>
                    <a:pt x="0" y="569"/>
                  </a:cubicBezTo>
                  <a:cubicBezTo>
                    <a:pt x="118" y="605"/>
                    <a:pt x="423" y="621"/>
                    <a:pt x="836" y="621"/>
                  </a:cubicBezTo>
                  <a:cubicBezTo>
                    <a:pt x="2296" y="621"/>
                    <a:pt x="5099" y="425"/>
                    <a:pt x="5671" y="269"/>
                  </a:cubicBezTo>
                  <a:cubicBezTo>
                    <a:pt x="5726" y="23"/>
                    <a:pt x="5579" y="1"/>
                    <a:pt x="5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3"/>
            <p:cNvSpPr/>
            <p:nvPr/>
          </p:nvSpPr>
          <p:spPr>
            <a:xfrm>
              <a:off x="1556275" y="2353800"/>
              <a:ext cx="142625" cy="15675"/>
            </a:xfrm>
            <a:custGeom>
              <a:avLst/>
              <a:gdLst/>
              <a:ahLst/>
              <a:cxnLst/>
              <a:rect l="l" t="t" r="r" b="b"/>
              <a:pathLst>
                <a:path w="5705" h="627" extrusionOk="0">
                  <a:moveTo>
                    <a:pt x="5705" y="0"/>
                  </a:moveTo>
                  <a:cubicBezTo>
                    <a:pt x="5138" y="34"/>
                    <a:pt x="4571" y="67"/>
                    <a:pt x="4004" y="100"/>
                  </a:cubicBezTo>
                  <a:cubicBezTo>
                    <a:pt x="2870" y="134"/>
                    <a:pt x="1769" y="167"/>
                    <a:pt x="668" y="200"/>
                  </a:cubicBezTo>
                  <a:cubicBezTo>
                    <a:pt x="434" y="200"/>
                    <a:pt x="168" y="234"/>
                    <a:pt x="1" y="434"/>
                  </a:cubicBezTo>
                  <a:cubicBezTo>
                    <a:pt x="260" y="569"/>
                    <a:pt x="804" y="626"/>
                    <a:pt x="1463" y="626"/>
                  </a:cubicBezTo>
                  <a:cubicBezTo>
                    <a:pt x="2922" y="626"/>
                    <a:pt x="4947" y="345"/>
                    <a:pt x="5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3"/>
            <p:cNvSpPr/>
            <p:nvPr/>
          </p:nvSpPr>
          <p:spPr>
            <a:xfrm>
              <a:off x="1587975" y="2455525"/>
              <a:ext cx="171800" cy="11700"/>
            </a:xfrm>
            <a:custGeom>
              <a:avLst/>
              <a:gdLst/>
              <a:ahLst/>
              <a:cxnLst/>
              <a:rect l="l" t="t" r="r" b="b"/>
              <a:pathLst>
                <a:path w="6872" h="468" extrusionOk="0">
                  <a:moveTo>
                    <a:pt x="6472" y="1"/>
                  </a:moveTo>
                  <a:cubicBezTo>
                    <a:pt x="6038" y="34"/>
                    <a:pt x="5638" y="34"/>
                    <a:pt x="5204" y="101"/>
                  </a:cubicBezTo>
                  <a:cubicBezTo>
                    <a:pt x="4536" y="179"/>
                    <a:pt x="3862" y="206"/>
                    <a:pt x="3183" y="206"/>
                  </a:cubicBezTo>
                  <a:cubicBezTo>
                    <a:pt x="2403" y="206"/>
                    <a:pt x="1619" y="170"/>
                    <a:pt x="834" y="134"/>
                  </a:cubicBezTo>
                  <a:cubicBezTo>
                    <a:pt x="567" y="134"/>
                    <a:pt x="301" y="201"/>
                    <a:pt x="0" y="234"/>
                  </a:cubicBezTo>
                  <a:cubicBezTo>
                    <a:pt x="267" y="268"/>
                    <a:pt x="534" y="368"/>
                    <a:pt x="801" y="368"/>
                  </a:cubicBezTo>
                  <a:cubicBezTo>
                    <a:pt x="1868" y="401"/>
                    <a:pt x="2936" y="468"/>
                    <a:pt x="4003" y="468"/>
                  </a:cubicBezTo>
                  <a:cubicBezTo>
                    <a:pt x="4971" y="468"/>
                    <a:pt x="5905" y="334"/>
                    <a:pt x="6872" y="268"/>
                  </a:cubicBezTo>
                  <a:cubicBezTo>
                    <a:pt x="6805" y="1"/>
                    <a:pt x="6638" y="1"/>
                    <a:pt x="6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3"/>
            <p:cNvSpPr/>
            <p:nvPr/>
          </p:nvSpPr>
          <p:spPr>
            <a:xfrm>
              <a:off x="1543775" y="2391325"/>
              <a:ext cx="120950" cy="17675"/>
            </a:xfrm>
            <a:custGeom>
              <a:avLst/>
              <a:gdLst/>
              <a:ahLst/>
              <a:cxnLst/>
              <a:rect l="l" t="t" r="r" b="b"/>
              <a:pathLst>
                <a:path w="4838" h="707" extrusionOk="0">
                  <a:moveTo>
                    <a:pt x="0" y="0"/>
                  </a:moveTo>
                  <a:lnTo>
                    <a:pt x="0" y="0"/>
                  </a:lnTo>
                  <a:cubicBezTo>
                    <a:pt x="421" y="395"/>
                    <a:pt x="2541" y="706"/>
                    <a:pt x="3926" y="706"/>
                  </a:cubicBezTo>
                  <a:cubicBezTo>
                    <a:pt x="4299" y="706"/>
                    <a:pt x="4618" y="684"/>
                    <a:pt x="4837" y="634"/>
                  </a:cubicBezTo>
                  <a:cubicBezTo>
                    <a:pt x="4704" y="567"/>
                    <a:pt x="4637" y="501"/>
                    <a:pt x="4537" y="467"/>
                  </a:cubicBezTo>
                  <a:cubicBezTo>
                    <a:pt x="3036" y="301"/>
                    <a:pt x="1535"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3"/>
            <p:cNvSpPr/>
            <p:nvPr/>
          </p:nvSpPr>
          <p:spPr>
            <a:xfrm>
              <a:off x="1570450" y="2146825"/>
              <a:ext cx="116775" cy="15200"/>
            </a:xfrm>
            <a:custGeom>
              <a:avLst/>
              <a:gdLst/>
              <a:ahLst/>
              <a:cxnLst/>
              <a:rect l="l" t="t" r="r" b="b"/>
              <a:pathLst>
                <a:path w="4671" h="608" extrusionOk="0">
                  <a:moveTo>
                    <a:pt x="4114" y="1"/>
                  </a:moveTo>
                  <a:cubicBezTo>
                    <a:pt x="2712" y="1"/>
                    <a:pt x="1357" y="120"/>
                    <a:pt x="1" y="474"/>
                  </a:cubicBezTo>
                  <a:cubicBezTo>
                    <a:pt x="1" y="507"/>
                    <a:pt x="1" y="540"/>
                    <a:pt x="1" y="607"/>
                  </a:cubicBezTo>
                  <a:lnTo>
                    <a:pt x="435" y="607"/>
                  </a:lnTo>
                  <a:cubicBezTo>
                    <a:pt x="1268" y="507"/>
                    <a:pt x="2069" y="440"/>
                    <a:pt x="2903" y="374"/>
                  </a:cubicBezTo>
                  <a:cubicBezTo>
                    <a:pt x="3370" y="307"/>
                    <a:pt x="3870" y="307"/>
                    <a:pt x="4371" y="274"/>
                  </a:cubicBezTo>
                  <a:cubicBezTo>
                    <a:pt x="4395" y="274"/>
                    <a:pt x="4420" y="275"/>
                    <a:pt x="4446" y="275"/>
                  </a:cubicBezTo>
                  <a:cubicBezTo>
                    <a:pt x="4559" y="275"/>
                    <a:pt x="4671" y="252"/>
                    <a:pt x="4671" y="7"/>
                  </a:cubicBezTo>
                  <a:cubicBezTo>
                    <a:pt x="4484" y="3"/>
                    <a:pt x="4299" y="1"/>
                    <a:pt x="4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3"/>
            <p:cNvSpPr/>
            <p:nvPr/>
          </p:nvSpPr>
          <p:spPr>
            <a:xfrm>
              <a:off x="1591300" y="2114450"/>
              <a:ext cx="105100" cy="15050"/>
            </a:xfrm>
            <a:custGeom>
              <a:avLst/>
              <a:gdLst/>
              <a:ahLst/>
              <a:cxnLst/>
              <a:rect l="l" t="t" r="r" b="b"/>
              <a:pathLst>
                <a:path w="4204" h="602" extrusionOk="0">
                  <a:moveTo>
                    <a:pt x="4170" y="34"/>
                  </a:moveTo>
                  <a:lnTo>
                    <a:pt x="4170" y="34"/>
                  </a:lnTo>
                  <a:cubicBezTo>
                    <a:pt x="2769" y="134"/>
                    <a:pt x="1335" y="1"/>
                    <a:pt x="1" y="434"/>
                  </a:cubicBezTo>
                  <a:cubicBezTo>
                    <a:pt x="1" y="501"/>
                    <a:pt x="1" y="534"/>
                    <a:pt x="1" y="601"/>
                  </a:cubicBezTo>
                  <a:lnTo>
                    <a:pt x="535" y="601"/>
                  </a:lnTo>
                  <a:cubicBezTo>
                    <a:pt x="1235" y="568"/>
                    <a:pt x="1902" y="501"/>
                    <a:pt x="2603" y="434"/>
                  </a:cubicBezTo>
                  <a:cubicBezTo>
                    <a:pt x="3003" y="401"/>
                    <a:pt x="3437" y="401"/>
                    <a:pt x="3870" y="368"/>
                  </a:cubicBezTo>
                  <a:cubicBezTo>
                    <a:pt x="4037" y="368"/>
                    <a:pt x="4204" y="334"/>
                    <a:pt x="417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3"/>
            <p:cNvSpPr/>
            <p:nvPr/>
          </p:nvSpPr>
          <p:spPr>
            <a:xfrm>
              <a:off x="1782275" y="2428025"/>
              <a:ext cx="89250" cy="31100"/>
            </a:xfrm>
            <a:custGeom>
              <a:avLst/>
              <a:gdLst/>
              <a:ahLst/>
              <a:cxnLst/>
              <a:rect l="l" t="t" r="r" b="b"/>
              <a:pathLst>
                <a:path w="3570" h="1244" extrusionOk="0">
                  <a:moveTo>
                    <a:pt x="3570" y="0"/>
                  </a:moveTo>
                  <a:lnTo>
                    <a:pt x="3570" y="0"/>
                  </a:lnTo>
                  <a:cubicBezTo>
                    <a:pt x="2436" y="167"/>
                    <a:pt x="1368" y="534"/>
                    <a:pt x="301" y="901"/>
                  </a:cubicBezTo>
                  <a:cubicBezTo>
                    <a:pt x="201" y="934"/>
                    <a:pt x="101" y="1034"/>
                    <a:pt x="1" y="1067"/>
                  </a:cubicBezTo>
                  <a:cubicBezTo>
                    <a:pt x="1" y="1134"/>
                    <a:pt x="1" y="1168"/>
                    <a:pt x="34" y="1201"/>
                  </a:cubicBezTo>
                  <a:cubicBezTo>
                    <a:pt x="114" y="1201"/>
                    <a:pt x="215" y="1244"/>
                    <a:pt x="304" y="1244"/>
                  </a:cubicBezTo>
                  <a:cubicBezTo>
                    <a:pt x="326" y="1244"/>
                    <a:pt x="347" y="1241"/>
                    <a:pt x="368" y="1234"/>
                  </a:cubicBezTo>
                  <a:cubicBezTo>
                    <a:pt x="1502" y="967"/>
                    <a:pt x="2602" y="701"/>
                    <a:pt x="3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3"/>
            <p:cNvSpPr/>
            <p:nvPr/>
          </p:nvSpPr>
          <p:spPr>
            <a:xfrm>
              <a:off x="1529600" y="2210350"/>
              <a:ext cx="141800" cy="19225"/>
            </a:xfrm>
            <a:custGeom>
              <a:avLst/>
              <a:gdLst/>
              <a:ahLst/>
              <a:cxnLst/>
              <a:rect l="l" t="t" r="r" b="b"/>
              <a:pathLst>
                <a:path w="5672" h="769" extrusionOk="0">
                  <a:moveTo>
                    <a:pt x="5671" y="1"/>
                  </a:moveTo>
                  <a:cubicBezTo>
                    <a:pt x="3770" y="68"/>
                    <a:pt x="1835" y="68"/>
                    <a:pt x="0" y="568"/>
                  </a:cubicBezTo>
                  <a:cubicBezTo>
                    <a:pt x="34" y="635"/>
                    <a:pt x="34" y="701"/>
                    <a:pt x="34" y="768"/>
                  </a:cubicBezTo>
                  <a:cubicBezTo>
                    <a:pt x="1902" y="501"/>
                    <a:pt x="3770" y="268"/>
                    <a:pt x="5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3"/>
            <p:cNvSpPr/>
            <p:nvPr/>
          </p:nvSpPr>
          <p:spPr>
            <a:xfrm>
              <a:off x="1574625" y="2177825"/>
              <a:ext cx="107600" cy="16725"/>
            </a:xfrm>
            <a:custGeom>
              <a:avLst/>
              <a:gdLst/>
              <a:ahLst/>
              <a:cxnLst/>
              <a:rect l="l" t="t" r="r" b="b"/>
              <a:pathLst>
                <a:path w="4304" h="669" extrusionOk="0">
                  <a:moveTo>
                    <a:pt x="4004" y="1"/>
                  </a:moveTo>
                  <a:cubicBezTo>
                    <a:pt x="2969" y="68"/>
                    <a:pt x="1935" y="134"/>
                    <a:pt x="901" y="234"/>
                  </a:cubicBezTo>
                  <a:cubicBezTo>
                    <a:pt x="668" y="234"/>
                    <a:pt x="434" y="301"/>
                    <a:pt x="201" y="368"/>
                  </a:cubicBezTo>
                  <a:cubicBezTo>
                    <a:pt x="134" y="401"/>
                    <a:pt x="67" y="501"/>
                    <a:pt x="1" y="568"/>
                  </a:cubicBezTo>
                  <a:cubicBezTo>
                    <a:pt x="34" y="601"/>
                    <a:pt x="34" y="635"/>
                    <a:pt x="67" y="668"/>
                  </a:cubicBezTo>
                  <a:cubicBezTo>
                    <a:pt x="1468" y="568"/>
                    <a:pt x="2903" y="401"/>
                    <a:pt x="4304" y="168"/>
                  </a:cubicBezTo>
                  <a:cubicBezTo>
                    <a:pt x="4304" y="101"/>
                    <a:pt x="4304" y="68"/>
                    <a:pt x="4270" y="34"/>
                  </a:cubicBezTo>
                  <a:cubicBezTo>
                    <a:pt x="4204" y="1"/>
                    <a:pt x="4104"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3"/>
            <p:cNvSpPr/>
            <p:nvPr/>
          </p:nvSpPr>
          <p:spPr>
            <a:xfrm>
              <a:off x="1527925" y="2245375"/>
              <a:ext cx="97600" cy="15050"/>
            </a:xfrm>
            <a:custGeom>
              <a:avLst/>
              <a:gdLst/>
              <a:ahLst/>
              <a:cxnLst/>
              <a:rect l="l" t="t" r="r" b="b"/>
              <a:pathLst>
                <a:path w="3904" h="602" extrusionOk="0">
                  <a:moveTo>
                    <a:pt x="3637" y="1"/>
                  </a:moveTo>
                  <a:cubicBezTo>
                    <a:pt x="2936" y="1"/>
                    <a:pt x="2269" y="1"/>
                    <a:pt x="1568" y="34"/>
                  </a:cubicBezTo>
                  <a:cubicBezTo>
                    <a:pt x="1168" y="68"/>
                    <a:pt x="735" y="168"/>
                    <a:pt x="334" y="268"/>
                  </a:cubicBezTo>
                  <a:cubicBezTo>
                    <a:pt x="201" y="301"/>
                    <a:pt x="34" y="334"/>
                    <a:pt x="1" y="601"/>
                  </a:cubicBezTo>
                  <a:cubicBezTo>
                    <a:pt x="1335" y="401"/>
                    <a:pt x="2636" y="468"/>
                    <a:pt x="3903" y="68"/>
                  </a:cubicBezTo>
                  <a:cubicBezTo>
                    <a:pt x="3837" y="34"/>
                    <a:pt x="3737" y="1"/>
                    <a:pt x="3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3"/>
            <p:cNvSpPr/>
            <p:nvPr/>
          </p:nvSpPr>
          <p:spPr>
            <a:xfrm>
              <a:off x="1629675" y="2056925"/>
              <a:ext cx="94250" cy="16700"/>
            </a:xfrm>
            <a:custGeom>
              <a:avLst/>
              <a:gdLst/>
              <a:ahLst/>
              <a:cxnLst/>
              <a:rect l="l" t="t" r="r" b="b"/>
              <a:pathLst>
                <a:path w="3770" h="668" extrusionOk="0">
                  <a:moveTo>
                    <a:pt x="3770" y="0"/>
                  </a:moveTo>
                  <a:cubicBezTo>
                    <a:pt x="2502" y="100"/>
                    <a:pt x="1201" y="100"/>
                    <a:pt x="0" y="534"/>
                  </a:cubicBezTo>
                  <a:lnTo>
                    <a:pt x="0" y="667"/>
                  </a:lnTo>
                  <a:cubicBezTo>
                    <a:pt x="300" y="634"/>
                    <a:pt x="634" y="601"/>
                    <a:pt x="934" y="567"/>
                  </a:cubicBezTo>
                  <a:cubicBezTo>
                    <a:pt x="1768" y="500"/>
                    <a:pt x="2569" y="434"/>
                    <a:pt x="3403" y="400"/>
                  </a:cubicBezTo>
                  <a:cubicBezTo>
                    <a:pt x="3636" y="367"/>
                    <a:pt x="3770" y="300"/>
                    <a:pt x="3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3"/>
            <p:cNvSpPr/>
            <p:nvPr/>
          </p:nvSpPr>
          <p:spPr>
            <a:xfrm>
              <a:off x="1759750" y="2413000"/>
              <a:ext cx="95950" cy="25050"/>
            </a:xfrm>
            <a:custGeom>
              <a:avLst/>
              <a:gdLst/>
              <a:ahLst/>
              <a:cxnLst/>
              <a:rect l="l" t="t" r="r" b="b"/>
              <a:pathLst>
                <a:path w="3838" h="1002" extrusionOk="0">
                  <a:moveTo>
                    <a:pt x="3837" y="1"/>
                  </a:moveTo>
                  <a:lnTo>
                    <a:pt x="3837" y="1"/>
                  </a:lnTo>
                  <a:cubicBezTo>
                    <a:pt x="2536" y="234"/>
                    <a:pt x="1235" y="568"/>
                    <a:pt x="1" y="1001"/>
                  </a:cubicBezTo>
                  <a:cubicBezTo>
                    <a:pt x="1335" y="901"/>
                    <a:pt x="2603" y="501"/>
                    <a:pt x="3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3"/>
            <p:cNvSpPr/>
            <p:nvPr/>
          </p:nvSpPr>
          <p:spPr>
            <a:xfrm>
              <a:off x="1699725" y="1775875"/>
              <a:ext cx="8350" cy="104275"/>
            </a:xfrm>
            <a:custGeom>
              <a:avLst/>
              <a:gdLst/>
              <a:ahLst/>
              <a:cxnLst/>
              <a:rect l="l" t="t" r="r" b="b"/>
              <a:pathLst>
                <a:path w="334" h="4171" extrusionOk="0">
                  <a:moveTo>
                    <a:pt x="334" y="1"/>
                  </a:moveTo>
                  <a:cubicBezTo>
                    <a:pt x="0" y="2035"/>
                    <a:pt x="0" y="3537"/>
                    <a:pt x="334" y="4170"/>
                  </a:cubicBez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3"/>
            <p:cNvSpPr/>
            <p:nvPr/>
          </p:nvSpPr>
          <p:spPr>
            <a:xfrm>
              <a:off x="1914050" y="2296125"/>
              <a:ext cx="52550" cy="24325"/>
            </a:xfrm>
            <a:custGeom>
              <a:avLst/>
              <a:gdLst/>
              <a:ahLst/>
              <a:cxnLst/>
              <a:rect l="l" t="t" r="r" b="b"/>
              <a:pathLst>
                <a:path w="2102" h="973" extrusionOk="0">
                  <a:moveTo>
                    <a:pt x="1958" y="1"/>
                  </a:moveTo>
                  <a:cubicBezTo>
                    <a:pt x="1898" y="1"/>
                    <a:pt x="1830" y="24"/>
                    <a:pt x="1768" y="39"/>
                  </a:cubicBezTo>
                  <a:cubicBezTo>
                    <a:pt x="1268" y="206"/>
                    <a:pt x="801" y="339"/>
                    <a:pt x="334" y="473"/>
                  </a:cubicBezTo>
                  <a:cubicBezTo>
                    <a:pt x="67" y="539"/>
                    <a:pt x="0" y="706"/>
                    <a:pt x="33" y="973"/>
                  </a:cubicBezTo>
                  <a:cubicBezTo>
                    <a:pt x="367" y="906"/>
                    <a:pt x="634" y="873"/>
                    <a:pt x="901" y="773"/>
                  </a:cubicBezTo>
                  <a:cubicBezTo>
                    <a:pt x="1234" y="673"/>
                    <a:pt x="1568" y="573"/>
                    <a:pt x="1901" y="406"/>
                  </a:cubicBezTo>
                  <a:cubicBezTo>
                    <a:pt x="2001" y="373"/>
                    <a:pt x="2102" y="206"/>
                    <a:pt x="2102" y="139"/>
                  </a:cubicBezTo>
                  <a:cubicBezTo>
                    <a:pt x="2084" y="31"/>
                    <a:pt x="2027" y="1"/>
                    <a:pt x="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3"/>
            <p:cNvSpPr/>
            <p:nvPr/>
          </p:nvSpPr>
          <p:spPr>
            <a:xfrm>
              <a:off x="1755600" y="1895975"/>
              <a:ext cx="10850" cy="90925"/>
            </a:xfrm>
            <a:custGeom>
              <a:avLst/>
              <a:gdLst/>
              <a:ahLst/>
              <a:cxnLst/>
              <a:rect l="l" t="t" r="r" b="b"/>
              <a:pathLst>
                <a:path w="434" h="3637" extrusionOk="0">
                  <a:moveTo>
                    <a:pt x="300" y="0"/>
                  </a:moveTo>
                  <a:lnTo>
                    <a:pt x="300" y="0"/>
                  </a:lnTo>
                  <a:cubicBezTo>
                    <a:pt x="134" y="367"/>
                    <a:pt x="167" y="801"/>
                    <a:pt x="134" y="1201"/>
                  </a:cubicBezTo>
                  <a:cubicBezTo>
                    <a:pt x="134" y="1601"/>
                    <a:pt x="100" y="2002"/>
                    <a:pt x="67" y="2402"/>
                  </a:cubicBezTo>
                  <a:cubicBezTo>
                    <a:pt x="0" y="3269"/>
                    <a:pt x="0" y="3336"/>
                    <a:pt x="234" y="3636"/>
                  </a:cubicBezTo>
                  <a:cubicBezTo>
                    <a:pt x="434" y="2369"/>
                    <a:pt x="267" y="1168"/>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3"/>
            <p:cNvSpPr/>
            <p:nvPr/>
          </p:nvSpPr>
          <p:spPr>
            <a:xfrm>
              <a:off x="1537925" y="2316275"/>
              <a:ext cx="55900" cy="10700"/>
            </a:xfrm>
            <a:custGeom>
              <a:avLst/>
              <a:gdLst/>
              <a:ahLst/>
              <a:cxnLst/>
              <a:rect l="l" t="t" r="r" b="b"/>
              <a:pathLst>
                <a:path w="2236" h="428" extrusionOk="0">
                  <a:moveTo>
                    <a:pt x="1281" y="0"/>
                  </a:moveTo>
                  <a:cubicBezTo>
                    <a:pt x="960" y="0"/>
                    <a:pt x="635" y="34"/>
                    <a:pt x="301" y="100"/>
                  </a:cubicBezTo>
                  <a:cubicBezTo>
                    <a:pt x="201" y="134"/>
                    <a:pt x="101" y="200"/>
                    <a:pt x="1" y="267"/>
                  </a:cubicBezTo>
                  <a:cubicBezTo>
                    <a:pt x="1" y="300"/>
                    <a:pt x="34" y="367"/>
                    <a:pt x="34" y="400"/>
                  </a:cubicBezTo>
                  <a:cubicBezTo>
                    <a:pt x="175" y="419"/>
                    <a:pt x="314" y="427"/>
                    <a:pt x="451" y="427"/>
                  </a:cubicBezTo>
                  <a:cubicBezTo>
                    <a:pt x="1060" y="427"/>
                    <a:pt x="1637" y="264"/>
                    <a:pt x="2236" y="100"/>
                  </a:cubicBezTo>
                  <a:cubicBezTo>
                    <a:pt x="1919" y="34"/>
                    <a:pt x="1602"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3"/>
            <p:cNvSpPr/>
            <p:nvPr/>
          </p:nvSpPr>
          <p:spPr>
            <a:xfrm>
              <a:off x="1921550" y="2230375"/>
              <a:ext cx="51725" cy="19200"/>
            </a:xfrm>
            <a:custGeom>
              <a:avLst/>
              <a:gdLst/>
              <a:ahLst/>
              <a:cxnLst/>
              <a:rect l="l" t="t" r="r" b="b"/>
              <a:pathLst>
                <a:path w="2069" h="768" extrusionOk="0">
                  <a:moveTo>
                    <a:pt x="1902" y="0"/>
                  </a:moveTo>
                  <a:cubicBezTo>
                    <a:pt x="1335" y="134"/>
                    <a:pt x="767" y="267"/>
                    <a:pt x="200" y="401"/>
                  </a:cubicBezTo>
                  <a:cubicBezTo>
                    <a:pt x="167" y="401"/>
                    <a:pt x="100" y="401"/>
                    <a:pt x="100" y="434"/>
                  </a:cubicBezTo>
                  <a:cubicBezTo>
                    <a:pt x="67" y="534"/>
                    <a:pt x="34" y="601"/>
                    <a:pt x="0" y="768"/>
                  </a:cubicBezTo>
                  <a:cubicBezTo>
                    <a:pt x="767" y="634"/>
                    <a:pt x="1468" y="601"/>
                    <a:pt x="2068" y="167"/>
                  </a:cubicBezTo>
                  <a:cubicBezTo>
                    <a:pt x="2068" y="134"/>
                    <a:pt x="2035" y="100"/>
                    <a:pt x="2035" y="34"/>
                  </a:cubicBezTo>
                  <a:cubicBezTo>
                    <a:pt x="1968" y="34"/>
                    <a:pt x="1935" y="0"/>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3"/>
            <p:cNvSpPr/>
            <p:nvPr/>
          </p:nvSpPr>
          <p:spPr>
            <a:xfrm>
              <a:off x="1919050" y="2177825"/>
              <a:ext cx="41725" cy="17550"/>
            </a:xfrm>
            <a:custGeom>
              <a:avLst/>
              <a:gdLst/>
              <a:ahLst/>
              <a:cxnLst/>
              <a:rect l="l" t="t" r="r" b="b"/>
              <a:pathLst>
                <a:path w="1669" h="702" extrusionOk="0">
                  <a:moveTo>
                    <a:pt x="1401" y="1"/>
                  </a:moveTo>
                  <a:cubicBezTo>
                    <a:pt x="1034" y="101"/>
                    <a:pt x="634" y="201"/>
                    <a:pt x="234" y="268"/>
                  </a:cubicBezTo>
                  <a:cubicBezTo>
                    <a:pt x="0" y="334"/>
                    <a:pt x="0" y="468"/>
                    <a:pt x="100" y="701"/>
                  </a:cubicBezTo>
                  <a:cubicBezTo>
                    <a:pt x="601" y="635"/>
                    <a:pt x="1101" y="601"/>
                    <a:pt x="1535" y="368"/>
                  </a:cubicBezTo>
                  <a:cubicBezTo>
                    <a:pt x="1601" y="334"/>
                    <a:pt x="1601" y="201"/>
                    <a:pt x="1668" y="134"/>
                  </a:cubicBezTo>
                  <a:cubicBezTo>
                    <a:pt x="1568" y="68"/>
                    <a:pt x="1468"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3"/>
            <p:cNvSpPr/>
            <p:nvPr/>
          </p:nvSpPr>
          <p:spPr>
            <a:xfrm>
              <a:off x="1914050" y="2146150"/>
              <a:ext cx="41700" cy="18025"/>
            </a:xfrm>
            <a:custGeom>
              <a:avLst/>
              <a:gdLst/>
              <a:ahLst/>
              <a:cxnLst/>
              <a:rect l="l" t="t" r="r" b="b"/>
              <a:pathLst>
                <a:path w="1668" h="721" extrusionOk="0">
                  <a:moveTo>
                    <a:pt x="1635" y="0"/>
                  </a:moveTo>
                  <a:lnTo>
                    <a:pt x="1635" y="0"/>
                  </a:lnTo>
                  <a:cubicBezTo>
                    <a:pt x="1034" y="134"/>
                    <a:pt x="534" y="367"/>
                    <a:pt x="0" y="567"/>
                  </a:cubicBezTo>
                  <a:cubicBezTo>
                    <a:pt x="131" y="670"/>
                    <a:pt x="256" y="721"/>
                    <a:pt x="411" y="721"/>
                  </a:cubicBezTo>
                  <a:cubicBezTo>
                    <a:pt x="610" y="721"/>
                    <a:pt x="859" y="636"/>
                    <a:pt x="1234" y="467"/>
                  </a:cubicBezTo>
                  <a:cubicBezTo>
                    <a:pt x="1401" y="401"/>
                    <a:pt x="1668" y="367"/>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3"/>
            <p:cNvSpPr/>
            <p:nvPr/>
          </p:nvSpPr>
          <p:spPr>
            <a:xfrm>
              <a:off x="1907375" y="2330450"/>
              <a:ext cx="45050" cy="17525"/>
            </a:xfrm>
            <a:custGeom>
              <a:avLst/>
              <a:gdLst/>
              <a:ahLst/>
              <a:cxnLst/>
              <a:rect l="l" t="t" r="r" b="b"/>
              <a:pathLst>
                <a:path w="1802" h="701" extrusionOk="0">
                  <a:moveTo>
                    <a:pt x="1801" y="0"/>
                  </a:moveTo>
                  <a:lnTo>
                    <a:pt x="1801" y="0"/>
                  </a:lnTo>
                  <a:cubicBezTo>
                    <a:pt x="1168" y="100"/>
                    <a:pt x="234" y="501"/>
                    <a:pt x="0" y="701"/>
                  </a:cubicBezTo>
                  <a:cubicBezTo>
                    <a:pt x="767" y="667"/>
                    <a:pt x="1601" y="334"/>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3"/>
            <p:cNvSpPr/>
            <p:nvPr/>
          </p:nvSpPr>
          <p:spPr>
            <a:xfrm>
              <a:off x="1927375" y="2203675"/>
              <a:ext cx="33400" cy="11300"/>
            </a:xfrm>
            <a:custGeom>
              <a:avLst/>
              <a:gdLst/>
              <a:ahLst/>
              <a:cxnLst/>
              <a:rect l="l" t="t" r="r" b="b"/>
              <a:pathLst>
                <a:path w="1336" h="452" extrusionOk="0">
                  <a:moveTo>
                    <a:pt x="1335" y="1"/>
                  </a:moveTo>
                  <a:lnTo>
                    <a:pt x="1335" y="1"/>
                  </a:lnTo>
                  <a:cubicBezTo>
                    <a:pt x="901" y="68"/>
                    <a:pt x="434" y="68"/>
                    <a:pt x="1" y="401"/>
                  </a:cubicBezTo>
                  <a:cubicBezTo>
                    <a:pt x="134" y="435"/>
                    <a:pt x="268" y="451"/>
                    <a:pt x="397" y="451"/>
                  </a:cubicBezTo>
                  <a:cubicBezTo>
                    <a:pt x="785" y="451"/>
                    <a:pt x="1135" y="301"/>
                    <a:pt x="1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3"/>
            <p:cNvSpPr/>
            <p:nvPr/>
          </p:nvSpPr>
          <p:spPr>
            <a:xfrm>
              <a:off x="1904025" y="2125300"/>
              <a:ext cx="35900" cy="7775"/>
            </a:xfrm>
            <a:custGeom>
              <a:avLst/>
              <a:gdLst/>
              <a:ahLst/>
              <a:cxnLst/>
              <a:rect l="l" t="t" r="r" b="b"/>
              <a:pathLst>
                <a:path w="1436" h="311" extrusionOk="0">
                  <a:moveTo>
                    <a:pt x="1435" y="0"/>
                  </a:moveTo>
                  <a:cubicBezTo>
                    <a:pt x="935" y="0"/>
                    <a:pt x="468" y="34"/>
                    <a:pt x="1" y="267"/>
                  </a:cubicBezTo>
                  <a:cubicBezTo>
                    <a:pt x="121" y="297"/>
                    <a:pt x="236" y="310"/>
                    <a:pt x="348" y="310"/>
                  </a:cubicBezTo>
                  <a:cubicBezTo>
                    <a:pt x="732" y="310"/>
                    <a:pt x="1073" y="155"/>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3"/>
            <p:cNvSpPr/>
            <p:nvPr/>
          </p:nvSpPr>
          <p:spPr>
            <a:xfrm>
              <a:off x="1648025" y="2307825"/>
              <a:ext cx="35050" cy="7275"/>
            </a:xfrm>
            <a:custGeom>
              <a:avLst/>
              <a:gdLst/>
              <a:ahLst/>
              <a:cxnLst/>
              <a:rect l="l" t="t" r="r" b="b"/>
              <a:pathLst>
                <a:path w="1402" h="291" extrusionOk="0">
                  <a:moveTo>
                    <a:pt x="702" y="0"/>
                  </a:moveTo>
                  <a:cubicBezTo>
                    <a:pt x="428" y="0"/>
                    <a:pt x="214" y="69"/>
                    <a:pt x="0" y="205"/>
                  </a:cubicBezTo>
                  <a:cubicBezTo>
                    <a:pt x="155" y="267"/>
                    <a:pt x="307" y="290"/>
                    <a:pt x="456" y="290"/>
                  </a:cubicBezTo>
                  <a:cubicBezTo>
                    <a:pt x="787" y="290"/>
                    <a:pt x="1102" y="174"/>
                    <a:pt x="1401" y="105"/>
                  </a:cubicBezTo>
                  <a:cubicBezTo>
                    <a:pt x="1123" y="35"/>
                    <a:pt x="897"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3"/>
            <p:cNvSpPr/>
            <p:nvPr/>
          </p:nvSpPr>
          <p:spPr>
            <a:xfrm>
              <a:off x="1800625" y="2468050"/>
              <a:ext cx="36725" cy="10850"/>
            </a:xfrm>
            <a:custGeom>
              <a:avLst/>
              <a:gdLst/>
              <a:ahLst/>
              <a:cxnLst/>
              <a:rect l="l" t="t" r="r" b="b"/>
              <a:pathLst>
                <a:path w="1469" h="434" extrusionOk="0">
                  <a:moveTo>
                    <a:pt x="1468" y="0"/>
                  </a:moveTo>
                  <a:cubicBezTo>
                    <a:pt x="934" y="0"/>
                    <a:pt x="467" y="167"/>
                    <a:pt x="0" y="434"/>
                  </a:cubicBezTo>
                  <a:cubicBezTo>
                    <a:pt x="534" y="400"/>
                    <a:pt x="1001" y="2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3"/>
            <p:cNvSpPr/>
            <p:nvPr/>
          </p:nvSpPr>
          <p:spPr>
            <a:xfrm>
              <a:off x="1899850" y="2373800"/>
              <a:ext cx="30050" cy="9450"/>
            </a:xfrm>
            <a:custGeom>
              <a:avLst/>
              <a:gdLst/>
              <a:ahLst/>
              <a:cxnLst/>
              <a:rect l="l" t="t" r="r" b="b"/>
              <a:pathLst>
                <a:path w="1202" h="378" extrusionOk="0">
                  <a:moveTo>
                    <a:pt x="1202" y="1"/>
                  </a:moveTo>
                  <a:lnTo>
                    <a:pt x="1202" y="1"/>
                  </a:lnTo>
                  <a:cubicBezTo>
                    <a:pt x="768" y="34"/>
                    <a:pt x="368" y="101"/>
                    <a:pt x="1" y="368"/>
                  </a:cubicBezTo>
                  <a:cubicBezTo>
                    <a:pt x="86" y="374"/>
                    <a:pt x="170" y="378"/>
                    <a:pt x="251" y="378"/>
                  </a:cubicBezTo>
                  <a:cubicBezTo>
                    <a:pt x="612" y="378"/>
                    <a:pt x="929" y="30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3"/>
            <p:cNvSpPr/>
            <p:nvPr/>
          </p:nvSpPr>
          <p:spPr>
            <a:xfrm>
              <a:off x="1714725" y="2031900"/>
              <a:ext cx="29225" cy="7750"/>
            </a:xfrm>
            <a:custGeom>
              <a:avLst/>
              <a:gdLst/>
              <a:ahLst/>
              <a:cxnLst/>
              <a:rect l="l" t="t" r="r" b="b"/>
              <a:pathLst>
                <a:path w="1169" h="310" extrusionOk="0">
                  <a:moveTo>
                    <a:pt x="1168" y="0"/>
                  </a:moveTo>
                  <a:lnTo>
                    <a:pt x="1168" y="0"/>
                  </a:lnTo>
                  <a:cubicBezTo>
                    <a:pt x="768" y="34"/>
                    <a:pt x="401" y="34"/>
                    <a:pt x="1" y="267"/>
                  </a:cubicBezTo>
                  <a:cubicBezTo>
                    <a:pt x="216" y="267"/>
                    <a:pt x="418" y="310"/>
                    <a:pt x="601" y="310"/>
                  </a:cubicBezTo>
                  <a:cubicBezTo>
                    <a:pt x="816" y="310"/>
                    <a:pt x="1007" y="252"/>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3"/>
            <p:cNvSpPr/>
            <p:nvPr/>
          </p:nvSpPr>
          <p:spPr>
            <a:xfrm>
              <a:off x="1783100" y="2029125"/>
              <a:ext cx="20050" cy="7050"/>
            </a:xfrm>
            <a:custGeom>
              <a:avLst/>
              <a:gdLst/>
              <a:ahLst/>
              <a:cxnLst/>
              <a:rect l="l" t="t" r="r" b="b"/>
              <a:pathLst>
                <a:path w="802" h="282" extrusionOk="0">
                  <a:moveTo>
                    <a:pt x="336" y="1"/>
                  </a:moveTo>
                  <a:cubicBezTo>
                    <a:pt x="230" y="1"/>
                    <a:pt x="121" y="11"/>
                    <a:pt x="1" y="11"/>
                  </a:cubicBezTo>
                  <a:cubicBezTo>
                    <a:pt x="189" y="199"/>
                    <a:pt x="282" y="281"/>
                    <a:pt x="404" y="281"/>
                  </a:cubicBezTo>
                  <a:cubicBezTo>
                    <a:pt x="499" y="281"/>
                    <a:pt x="612" y="232"/>
                    <a:pt x="802" y="145"/>
                  </a:cubicBezTo>
                  <a:cubicBezTo>
                    <a:pt x="641" y="25"/>
                    <a:pt x="493"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3"/>
            <p:cNvSpPr/>
            <p:nvPr/>
          </p:nvSpPr>
          <p:spPr>
            <a:xfrm>
              <a:off x="1889025" y="2096950"/>
              <a:ext cx="17525" cy="4725"/>
            </a:xfrm>
            <a:custGeom>
              <a:avLst/>
              <a:gdLst/>
              <a:ahLst/>
              <a:cxnLst/>
              <a:rect l="l" t="t" r="r" b="b"/>
              <a:pathLst>
                <a:path w="701" h="189" extrusionOk="0">
                  <a:moveTo>
                    <a:pt x="0" y="0"/>
                  </a:moveTo>
                  <a:cubicBezTo>
                    <a:pt x="0" y="34"/>
                    <a:pt x="0" y="100"/>
                    <a:pt x="0" y="134"/>
                  </a:cubicBezTo>
                  <a:cubicBezTo>
                    <a:pt x="69" y="173"/>
                    <a:pt x="137" y="189"/>
                    <a:pt x="205" y="189"/>
                  </a:cubicBezTo>
                  <a:cubicBezTo>
                    <a:pt x="371" y="189"/>
                    <a:pt x="536" y="95"/>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3"/>
            <p:cNvSpPr/>
            <p:nvPr/>
          </p:nvSpPr>
          <p:spPr>
            <a:xfrm>
              <a:off x="1874000" y="2071100"/>
              <a:ext cx="16725" cy="7375"/>
            </a:xfrm>
            <a:custGeom>
              <a:avLst/>
              <a:gdLst/>
              <a:ahLst/>
              <a:cxnLst/>
              <a:rect l="l" t="t" r="r" b="b"/>
              <a:pathLst>
                <a:path w="669" h="295" extrusionOk="0">
                  <a:moveTo>
                    <a:pt x="668" y="0"/>
                  </a:moveTo>
                  <a:cubicBezTo>
                    <a:pt x="468" y="67"/>
                    <a:pt x="268" y="100"/>
                    <a:pt x="1" y="167"/>
                  </a:cubicBezTo>
                  <a:cubicBezTo>
                    <a:pt x="133" y="260"/>
                    <a:pt x="239" y="295"/>
                    <a:pt x="330" y="295"/>
                  </a:cubicBezTo>
                  <a:cubicBezTo>
                    <a:pt x="467" y="295"/>
                    <a:pt x="567" y="214"/>
                    <a:pt x="668" y="134"/>
                  </a:cubicBezTo>
                  <a:cubicBezTo>
                    <a:pt x="668" y="100"/>
                    <a:pt x="6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3"/>
            <p:cNvSpPr/>
            <p:nvPr/>
          </p:nvSpPr>
          <p:spPr>
            <a:xfrm>
              <a:off x="1671375" y="2240375"/>
              <a:ext cx="10025" cy="7100"/>
            </a:xfrm>
            <a:custGeom>
              <a:avLst/>
              <a:gdLst/>
              <a:ahLst/>
              <a:cxnLst/>
              <a:rect l="l" t="t" r="r" b="b"/>
              <a:pathLst>
                <a:path w="401" h="284" extrusionOk="0">
                  <a:moveTo>
                    <a:pt x="367" y="1"/>
                  </a:moveTo>
                  <a:cubicBezTo>
                    <a:pt x="234" y="34"/>
                    <a:pt x="134" y="67"/>
                    <a:pt x="0" y="134"/>
                  </a:cubicBezTo>
                  <a:cubicBezTo>
                    <a:pt x="58" y="231"/>
                    <a:pt x="128" y="283"/>
                    <a:pt x="202" y="283"/>
                  </a:cubicBezTo>
                  <a:cubicBezTo>
                    <a:pt x="256" y="283"/>
                    <a:pt x="311" y="257"/>
                    <a:pt x="367" y="201"/>
                  </a:cubicBezTo>
                  <a:cubicBezTo>
                    <a:pt x="400" y="167"/>
                    <a:pt x="3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3"/>
            <p:cNvSpPr/>
            <p:nvPr/>
          </p:nvSpPr>
          <p:spPr>
            <a:xfrm>
              <a:off x="1694725" y="2089450"/>
              <a:ext cx="13350" cy="5050"/>
            </a:xfrm>
            <a:custGeom>
              <a:avLst/>
              <a:gdLst/>
              <a:ahLst/>
              <a:cxnLst/>
              <a:rect l="l" t="t" r="r" b="b"/>
              <a:pathLst>
                <a:path w="534" h="202" extrusionOk="0">
                  <a:moveTo>
                    <a:pt x="534" y="0"/>
                  </a:moveTo>
                  <a:lnTo>
                    <a:pt x="534" y="0"/>
                  </a:lnTo>
                  <a:cubicBezTo>
                    <a:pt x="334" y="33"/>
                    <a:pt x="234" y="67"/>
                    <a:pt x="0" y="100"/>
                  </a:cubicBezTo>
                  <a:cubicBezTo>
                    <a:pt x="122" y="161"/>
                    <a:pt x="209" y="201"/>
                    <a:pt x="284" y="201"/>
                  </a:cubicBezTo>
                  <a:cubicBezTo>
                    <a:pt x="372" y="201"/>
                    <a:pt x="443" y="145"/>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3"/>
            <p:cNvSpPr/>
            <p:nvPr/>
          </p:nvSpPr>
          <p:spPr>
            <a:xfrm>
              <a:off x="1854000" y="2043575"/>
              <a:ext cx="10025" cy="4850"/>
            </a:xfrm>
            <a:custGeom>
              <a:avLst/>
              <a:gdLst/>
              <a:ahLst/>
              <a:cxnLst/>
              <a:rect l="l" t="t" r="r" b="b"/>
              <a:pathLst>
                <a:path w="401" h="194" extrusionOk="0">
                  <a:moveTo>
                    <a:pt x="0" y="0"/>
                  </a:moveTo>
                  <a:cubicBezTo>
                    <a:pt x="54" y="125"/>
                    <a:pt x="107" y="193"/>
                    <a:pt x="176" y="193"/>
                  </a:cubicBezTo>
                  <a:cubicBezTo>
                    <a:pt x="236" y="193"/>
                    <a:pt x="308" y="142"/>
                    <a:pt x="401" y="34"/>
                  </a:cubicBezTo>
                  <a:cubicBezTo>
                    <a:pt x="234" y="34"/>
                    <a:pt x="10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3"/>
            <p:cNvSpPr/>
            <p:nvPr/>
          </p:nvSpPr>
          <p:spPr>
            <a:xfrm>
              <a:off x="1920700" y="2276250"/>
              <a:ext cx="5050" cy="6675"/>
            </a:xfrm>
            <a:custGeom>
              <a:avLst/>
              <a:gdLst/>
              <a:ahLst/>
              <a:cxnLst/>
              <a:rect l="l" t="t" r="r" b="b"/>
              <a:pathLst>
                <a:path w="202" h="267" extrusionOk="0">
                  <a:moveTo>
                    <a:pt x="68" y="0"/>
                  </a:moveTo>
                  <a:cubicBezTo>
                    <a:pt x="34" y="67"/>
                    <a:pt x="34" y="167"/>
                    <a:pt x="1" y="234"/>
                  </a:cubicBezTo>
                  <a:lnTo>
                    <a:pt x="68" y="267"/>
                  </a:lnTo>
                  <a:cubicBezTo>
                    <a:pt x="101" y="200"/>
                    <a:pt x="168" y="100"/>
                    <a:pt x="201" y="33"/>
                  </a:cubicBezTo>
                  <a:cubicBezTo>
                    <a:pt x="134" y="33"/>
                    <a:pt x="101"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3"/>
            <p:cNvSpPr/>
            <p:nvPr/>
          </p:nvSpPr>
          <p:spPr>
            <a:xfrm>
              <a:off x="2223425" y="1505950"/>
              <a:ext cx="134300" cy="13950"/>
            </a:xfrm>
            <a:custGeom>
              <a:avLst/>
              <a:gdLst/>
              <a:ahLst/>
              <a:cxnLst/>
              <a:rect l="l" t="t" r="r" b="b"/>
              <a:pathLst>
                <a:path w="5372" h="558" extrusionOk="0">
                  <a:moveTo>
                    <a:pt x="1504" y="1"/>
                  </a:moveTo>
                  <a:cubicBezTo>
                    <a:pt x="841" y="1"/>
                    <a:pt x="279" y="50"/>
                    <a:pt x="1" y="157"/>
                  </a:cubicBezTo>
                  <a:cubicBezTo>
                    <a:pt x="201" y="157"/>
                    <a:pt x="334" y="190"/>
                    <a:pt x="468" y="190"/>
                  </a:cubicBezTo>
                  <a:cubicBezTo>
                    <a:pt x="690" y="190"/>
                    <a:pt x="912" y="175"/>
                    <a:pt x="1135" y="175"/>
                  </a:cubicBezTo>
                  <a:cubicBezTo>
                    <a:pt x="1246" y="175"/>
                    <a:pt x="1357" y="179"/>
                    <a:pt x="1468" y="190"/>
                  </a:cubicBezTo>
                  <a:cubicBezTo>
                    <a:pt x="2302" y="290"/>
                    <a:pt x="3169" y="390"/>
                    <a:pt x="4003" y="490"/>
                  </a:cubicBezTo>
                  <a:cubicBezTo>
                    <a:pt x="4470" y="524"/>
                    <a:pt x="4904" y="524"/>
                    <a:pt x="5371" y="557"/>
                  </a:cubicBezTo>
                  <a:cubicBezTo>
                    <a:pt x="4760" y="218"/>
                    <a:pt x="2905"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3"/>
            <p:cNvSpPr/>
            <p:nvPr/>
          </p:nvSpPr>
          <p:spPr>
            <a:xfrm>
              <a:off x="2618700" y="1303875"/>
              <a:ext cx="70925" cy="81750"/>
            </a:xfrm>
            <a:custGeom>
              <a:avLst/>
              <a:gdLst/>
              <a:ahLst/>
              <a:cxnLst/>
              <a:rect l="l" t="t" r="r" b="b"/>
              <a:pathLst>
                <a:path w="2837" h="3270" extrusionOk="0">
                  <a:moveTo>
                    <a:pt x="1" y="1"/>
                  </a:moveTo>
                  <a:lnTo>
                    <a:pt x="1" y="1"/>
                  </a:lnTo>
                  <a:cubicBezTo>
                    <a:pt x="868" y="1068"/>
                    <a:pt x="1702" y="2069"/>
                    <a:pt x="2536" y="3103"/>
                  </a:cubicBezTo>
                  <a:cubicBezTo>
                    <a:pt x="2569" y="3169"/>
                    <a:pt x="2669" y="3169"/>
                    <a:pt x="2836" y="3270"/>
                  </a:cubicBezTo>
                  <a:cubicBezTo>
                    <a:pt x="2536" y="2536"/>
                    <a:pt x="6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3"/>
            <p:cNvSpPr/>
            <p:nvPr/>
          </p:nvSpPr>
          <p:spPr>
            <a:xfrm>
              <a:off x="2180900" y="1439800"/>
              <a:ext cx="60075" cy="11025"/>
            </a:xfrm>
            <a:custGeom>
              <a:avLst/>
              <a:gdLst/>
              <a:ahLst/>
              <a:cxnLst/>
              <a:rect l="l" t="t" r="r" b="b"/>
              <a:pathLst>
                <a:path w="2403" h="441" extrusionOk="0">
                  <a:moveTo>
                    <a:pt x="2002" y="1"/>
                  </a:moveTo>
                  <a:cubicBezTo>
                    <a:pt x="1368" y="67"/>
                    <a:pt x="768" y="168"/>
                    <a:pt x="134" y="301"/>
                  </a:cubicBezTo>
                  <a:cubicBezTo>
                    <a:pt x="100" y="301"/>
                    <a:pt x="67" y="368"/>
                    <a:pt x="0" y="434"/>
                  </a:cubicBezTo>
                  <a:cubicBezTo>
                    <a:pt x="150" y="439"/>
                    <a:pt x="294" y="441"/>
                    <a:pt x="430" y="441"/>
                  </a:cubicBezTo>
                  <a:cubicBezTo>
                    <a:pt x="1388" y="441"/>
                    <a:pt x="2023" y="338"/>
                    <a:pt x="2402" y="134"/>
                  </a:cubicBezTo>
                  <a:cubicBezTo>
                    <a:pt x="2202" y="67"/>
                    <a:pt x="2102" y="1"/>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3"/>
            <p:cNvSpPr/>
            <p:nvPr/>
          </p:nvSpPr>
          <p:spPr>
            <a:xfrm>
              <a:off x="2242600" y="1360075"/>
              <a:ext cx="67575" cy="10550"/>
            </a:xfrm>
            <a:custGeom>
              <a:avLst/>
              <a:gdLst/>
              <a:ahLst/>
              <a:cxnLst/>
              <a:rect l="l" t="t" r="r" b="b"/>
              <a:pathLst>
                <a:path w="2703" h="422" extrusionOk="0">
                  <a:moveTo>
                    <a:pt x="1698" y="0"/>
                  </a:moveTo>
                  <a:cubicBezTo>
                    <a:pt x="1052" y="0"/>
                    <a:pt x="330" y="154"/>
                    <a:pt x="1" y="421"/>
                  </a:cubicBezTo>
                  <a:cubicBezTo>
                    <a:pt x="935" y="354"/>
                    <a:pt x="1802" y="254"/>
                    <a:pt x="2703" y="188"/>
                  </a:cubicBezTo>
                  <a:cubicBezTo>
                    <a:pt x="2472" y="60"/>
                    <a:pt x="2100"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3"/>
            <p:cNvSpPr/>
            <p:nvPr/>
          </p:nvSpPr>
          <p:spPr>
            <a:xfrm>
              <a:off x="2341850" y="1484425"/>
              <a:ext cx="29200" cy="9400"/>
            </a:xfrm>
            <a:custGeom>
              <a:avLst/>
              <a:gdLst/>
              <a:ahLst/>
              <a:cxnLst/>
              <a:rect l="l" t="t" r="r" b="b"/>
              <a:pathLst>
                <a:path w="1168" h="376" extrusionOk="0">
                  <a:moveTo>
                    <a:pt x="609" y="0"/>
                  </a:moveTo>
                  <a:cubicBezTo>
                    <a:pt x="392" y="0"/>
                    <a:pt x="167" y="84"/>
                    <a:pt x="0" y="251"/>
                  </a:cubicBezTo>
                  <a:cubicBezTo>
                    <a:pt x="200" y="334"/>
                    <a:pt x="401" y="376"/>
                    <a:pt x="596" y="376"/>
                  </a:cubicBezTo>
                  <a:cubicBezTo>
                    <a:pt x="792" y="376"/>
                    <a:pt x="984" y="334"/>
                    <a:pt x="1168" y="251"/>
                  </a:cubicBezTo>
                  <a:cubicBezTo>
                    <a:pt x="1034" y="84"/>
                    <a:pt x="826"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3"/>
            <p:cNvSpPr/>
            <p:nvPr/>
          </p:nvSpPr>
          <p:spPr>
            <a:xfrm>
              <a:off x="2523650" y="1090400"/>
              <a:ext cx="33375" cy="24200"/>
            </a:xfrm>
            <a:custGeom>
              <a:avLst/>
              <a:gdLst/>
              <a:ahLst/>
              <a:cxnLst/>
              <a:rect l="l" t="t" r="r" b="b"/>
              <a:pathLst>
                <a:path w="1335" h="968" extrusionOk="0">
                  <a:moveTo>
                    <a:pt x="1334" y="0"/>
                  </a:moveTo>
                  <a:cubicBezTo>
                    <a:pt x="801" y="200"/>
                    <a:pt x="367" y="534"/>
                    <a:pt x="0" y="967"/>
                  </a:cubicBezTo>
                  <a:cubicBezTo>
                    <a:pt x="534" y="767"/>
                    <a:pt x="934" y="40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3"/>
            <p:cNvSpPr/>
            <p:nvPr/>
          </p:nvSpPr>
          <p:spPr>
            <a:xfrm>
              <a:off x="2506125" y="1215475"/>
              <a:ext cx="31725" cy="21700"/>
            </a:xfrm>
            <a:custGeom>
              <a:avLst/>
              <a:gdLst/>
              <a:ahLst/>
              <a:cxnLst/>
              <a:rect l="l" t="t" r="r" b="b"/>
              <a:pathLst>
                <a:path w="1269" h="868" extrusionOk="0">
                  <a:moveTo>
                    <a:pt x="1268" y="1"/>
                  </a:moveTo>
                  <a:cubicBezTo>
                    <a:pt x="768" y="268"/>
                    <a:pt x="301" y="468"/>
                    <a:pt x="1" y="868"/>
                  </a:cubicBezTo>
                  <a:cubicBezTo>
                    <a:pt x="501" y="768"/>
                    <a:pt x="10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3"/>
            <p:cNvSpPr/>
            <p:nvPr/>
          </p:nvSpPr>
          <p:spPr>
            <a:xfrm>
              <a:off x="1468725" y="767075"/>
              <a:ext cx="110100" cy="27300"/>
            </a:xfrm>
            <a:custGeom>
              <a:avLst/>
              <a:gdLst/>
              <a:ahLst/>
              <a:cxnLst/>
              <a:rect l="l" t="t" r="r" b="b"/>
              <a:pathLst>
                <a:path w="4404" h="1092" extrusionOk="0">
                  <a:moveTo>
                    <a:pt x="283" y="0"/>
                  </a:moveTo>
                  <a:cubicBezTo>
                    <a:pt x="187" y="0"/>
                    <a:pt x="87" y="40"/>
                    <a:pt x="0" y="191"/>
                  </a:cubicBezTo>
                  <a:cubicBezTo>
                    <a:pt x="1435" y="791"/>
                    <a:pt x="2869" y="1058"/>
                    <a:pt x="4403" y="1091"/>
                  </a:cubicBezTo>
                  <a:cubicBezTo>
                    <a:pt x="4303" y="1025"/>
                    <a:pt x="4170" y="991"/>
                    <a:pt x="4070" y="958"/>
                  </a:cubicBezTo>
                  <a:cubicBezTo>
                    <a:pt x="3403" y="791"/>
                    <a:pt x="2702" y="624"/>
                    <a:pt x="2035" y="424"/>
                  </a:cubicBezTo>
                  <a:cubicBezTo>
                    <a:pt x="1501" y="291"/>
                    <a:pt x="968" y="157"/>
                    <a:pt x="434" y="24"/>
                  </a:cubicBezTo>
                  <a:cubicBezTo>
                    <a:pt x="387" y="12"/>
                    <a:pt x="335"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3"/>
            <p:cNvSpPr/>
            <p:nvPr/>
          </p:nvSpPr>
          <p:spPr>
            <a:xfrm>
              <a:off x="1643850" y="868875"/>
              <a:ext cx="72575" cy="13625"/>
            </a:xfrm>
            <a:custGeom>
              <a:avLst/>
              <a:gdLst/>
              <a:ahLst/>
              <a:cxnLst/>
              <a:rect l="l" t="t" r="r" b="b"/>
              <a:pathLst>
                <a:path w="2903" h="545" extrusionOk="0">
                  <a:moveTo>
                    <a:pt x="448" y="0"/>
                  </a:moveTo>
                  <a:cubicBezTo>
                    <a:pt x="241" y="0"/>
                    <a:pt x="157" y="50"/>
                    <a:pt x="0" y="155"/>
                  </a:cubicBezTo>
                  <a:cubicBezTo>
                    <a:pt x="435" y="359"/>
                    <a:pt x="1635" y="544"/>
                    <a:pt x="2381" y="544"/>
                  </a:cubicBezTo>
                  <a:cubicBezTo>
                    <a:pt x="2608" y="544"/>
                    <a:pt x="2793" y="527"/>
                    <a:pt x="2902" y="488"/>
                  </a:cubicBezTo>
                  <a:cubicBezTo>
                    <a:pt x="2435" y="222"/>
                    <a:pt x="1935" y="188"/>
                    <a:pt x="1468" y="121"/>
                  </a:cubicBezTo>
                  <a:cubicBezTo>
                    <a:pt x="927" y="42"/>
                    <a:pt x="636"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3"/>
            <p:cNvSpPr/>
            <p:nvPr/>
          </p:nvSpPr>
          <p:spPr>
            <a:xfrm>
              <a:off x="1607975" y="844800"/>
              <a:ext cx="40075" cy="9200"/>
            </a:xfrm>
            <a:custGeom>
              <a:avLst/>
              <a:gdLst/>
              <a:ahLst/>
              <a:cxnLst/>
              <a:rect l="l" t="t" r="r" b="b"/>
              <a:pathLst>
                <a:path w="1603" h="368" extrusionOk="0">
                  <a:moveTo>
                    <a:pt x="290" y="0"/>
                  </a:moveTo>
                  <a:cubicBezTo>
                    <a:pt x="195" y="0"/>
                    <a:pt x="98" y="6"/>
                    <a:pt x="1" y="17"/>
                  </a:cubicBezTo>
                  <a:cubicBezTo>
                    <a:pt x="415" y="238"/>
                    <a:pt x="853" y="368"/>
                    <a:pt x="1313" y="368"/>
                  </a:cubicBezTo>
                  <a:cubicBezTo>
                    <a:pt x="1408" y="368"/>
                    <a:pt x="1505" y="362"/>
                    <a:pt x="1602" y="351"/>
                  </a:cubicBezTo>
                  <a:cubicBezTo>
                    <a:pt x="1188" y="130"/>
                    <a:pt x="750"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3"/>
            <p:cNvSpPr/>
            <p:nvPr/>
          </p:nvSpPr>
          <p:spPr>
            <a:xfrm>
              <a:off x="1374475" y="719300"/>
              <a:ext cx="34225" cy="10850"/>
            </a:xfrm>
            <a:custGeom>
              <a:avLst/>
              <a:gdLst/>
              <a:ahLst/>
              <a:cxnLst/>
              <a:rect l="l" t="t" r="r" b="b"/>
              <a:pathLst>
                <a:path w="1369" h="434" extrusionOk="0">
                  <a:moveTo>
                    <a:pt x="1" y="0"/>
                  </a:moveTo>
                  <a:lnTo>
                    <a:pt x="1" y="0"/>
                  </a:lnTo>
                  <a:cubicBezTo>
                    <a:pt x="435" y="234"/>
                    <a:pt x="868" y="434"/>
                    <a:pt x="1369" y="434"/>
                  </a:cubicBezTo>
                  <a:cubicBezTo>
                    <a:pt x="968" y="234"/>
                    <a:pt x="501"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3"/>
            <p:cNvSpPr/>
            <p:nvPr/>
          </p:nvSpPr>
          <p:spPr>
            <a:xfrm>
              <a:off x="1673025" y="853775"/>
              <a:ext cx="30900" cy="7225"/>
            </a:xfrm>
            <a:custGeom>
              <a:avLst/>
              <a:gdLst/>
              <a:ahLst/>
              <a:cxnLst/>
              <a:rect l="l" t="t" r="r" b="b"/>
              <a:pathLst>
                <a:path w="1236" h="289" extrusionOk="0">
                  <a:moveTo>
                    <a:pt x="343" y="0"/>
                  </a:moveTo>
                  <a:cubicBezTo>
                    <a:pt x="236" y="0"/>
                    <a:pt x="122" y="9"/>
                    <a:pt x="1" y="25"/>
                  </a:cubicBezTo>
                  <a:cubicBezTo>
                    <a:pt x="313" y="217"/>
                    <a:pt x="607" y="288"/>
                    <a:pt x="897" y="288"/>
                  </a:cubicBezTo>
                  <a:cubicBezTo>
                    <a:pt x="1010" y="288"/>
                    <a:pt x="1123" y="277"/>
                    <a:pt x="1235" y="258"/>
                  </a:cubicBezTo>
                  <a:cubicBezTo>
                    <a:pt x="957" y="82"/>
                    <a:pt x="679" y="0"/>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3"/>
            <p:cNvSpPr/>
            <p:nvPr/>
          </p:nvSpPr>
          <p:spPr>
            <a:xfrm>
              <a:off x="1406175" y="1217975"/>
              <a:ext cx="61725" cy="85925"/>
            </a:xfrm>
            <a:custGeom>
              <a:avLst/>
              <a:gdLst/>
              <a:ahLst/>
              <a:cxnLst/>
              <a:rect l="l" t="t" r="r" b="b"/>
              <a:pathLst>
                <a:path w="2469" h="3437" extrusionOk="0">
                  <a:moveTo>
                    <a:pt x="1" y="1"/>
                  </a:moveTo>
                  <a:lnTo>
                    <a:pt x="1" y="1"/>
                  </a:lnTo>
                  <a:cubicBezTo>
                    <a:pt x="34" y="168"/>
                    <a:pt x="34" y="201"/>
                    <a:pt x="34" y="234"/>
                  </a:cubicBezTo>
                  <a:cubicBezTo>
                    <a:pt x="668" y="1168"/>
                    <a:pt x="1301" y="2102"/>
                    <a:pt x="1969" y="3036"/>
                  </a:cubicBezTo>
                  <a:cubicBezTo>
                    <a:pt x="2069" y="3170"/>
                    <a:pt x="2202" y="3270"/>
                    <a:pt x="2402" y="3437"/>
                  </a:cubicBezTo>
                  <a:cubicBezTo>
                    <a:pt x="2469" y="3003"/>
                    <a:pt x="2235" y="2836"/>
                    <a:pt x="2102" y="2603"/>
                  </a:cubicBezTo>
                  <a:cubicBezTo>
                    <a:pt x="1935" y="2369"/>
                    <a:pt x="1768" y="2136"/>
                    <a:pt x="1602" y="1935"/>
                  </a:cubicBezTo>
                  <a:cubicBezTo>
                    <a:pt x="1435" y="1702"/>
                    <a:pt x="1268" y="1502"/>
                    <a:pt x="1101" y="1302"/>
                  </a:cubicBezTo>
                  <a:cubicBezTo>
                    <a:pt x="935" y="1068"/>
                    <a:pt x="734" y="835"/>
                    <a:pt x="568" y="635"/>
                  </a:cubicBezTo>
                  <a:cubicBezTo>
                    <a:pt x="401" y="434"/>
                    <a:pt x="234" y="2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3"/>
            <p:cNvSpPr/>
            <p:nvPr/>
          </p:nvSpPr>
          <p:spPr>
            <a:xfrm>
              <a:off x="1413675" y="1323050"/>
              <a:ext cx="55900" cy="93425"/>
            </a:xfrm>
            <a:custGeom>
              <a:avLst/>
              <a:gdLst/>
              <a:ahLst/>
              <a:cxnLst/>
              <a:rect l="l" t="t" r="r" b="b"/>
              <a:pathLst>
                <a:path w="2236" h="3737" extrusionOk="0">
                  <a:moveTo>
                    <a:pt x="1" y="1"/>
                  </a:moveTo>
                  <a:lnTo>
                    <a:pt x="1" y="1"/>
                  </a:lnTo>
                  <a:cubicBezTo>
                    <a:pt x="768" y="1268"/>
                    <a:pt x="1502" y="2503"/>
                    <a:pt x="2236" y="3737"/>
                  </a:cubicBezTo>
                  <a:cubicBezTo>
                    <a:pt x="2102" y="2803"/>
                    <a:pt x="601"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3"/>
            <p:cNvSpPr/>
            <p:nvPr/>
          </p:nvSpPr>
          <p:spPr>
            <a:xfrm>
              <a:off x="1390325" y="1162950"/>
              <a:ext cx="55900" cy="80075"/>
            </a:xfrm>
            <a:custGeom>
              <a:avLst/>
              <a:gdLst/>
              <a:ahLst/>
              <a:cxnLst/>
              <a:rect l="l" t="t" r="r" b="b"/>
              <a:pathLst>
                <a:path w="2236" h="3203" extrusionOk="0">
                  <a:moveTo>
                    <a:pt x="1" y="0"/>
                  </a:moveTo>
                  <a:lnTo>
                    <a:pt x="1" y="0"/>
                  </a:lnTo>
                  <a:cubicBezTo>
                    <a:pt x="201" y="567"/>
                    <a:pt x="1802" y="2902"/>
                    <a:pt x="2236" y="3202"/>
                  </a:cubicBezTo>
                  <a:cubicBezTo>
                    <a:pt x="1635" y="2035"/>
                    <a:pt x="835" y="10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3"/>
            <p:cNvSpPr/>
            <p:nvPr/>
          </p:nvSpPr>
          <p:spPr>
            <a:xfrm>
              <a:off x="1389500" y="1095400"/>
              <a:ext cx="40875" cy="57550"/>
            </a:xfrm>
            <a:custGeom>
              <a:avLst/>
              <a:gdLst/>
              <a:ahLst/>
              <a:cxnLst/>
              <a:rect l="l" t="t" r="r" b="b"/>
              <a:pathLst>
                <a:path w="1635" h="2302" extrusionOk="0">
                  <a:moveTo>
                    <a:pt x="0" y="0"/>
                  </a:moveTo>
                  <a:lnTo>
                    <a:pt x="0" y="0"/>
                  </a:lnTo>
                  <a:cubicBezTo>
                    <a:pt x="301" y="801"/>
                    <a:pt x="1201" y="2102"/>
                    <a:pt x="1635" y="2302"/>
                  </a:cubicBezTo>
                  <a:cubicBezTo>
                    <a:pt x="1602" y="1835"/>
                    <a:pt x="768" y="6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3"/>
            <p:cNvSpPr/>
            <p:nvPr/>
          </p:nvSpPr>
          <p:spPr>
            <a:xfrm>
              <a:off x="1513750" y="1674150"/>
              <a:ext cx="41725" cy="65900"/>
            </a:xfrm>
            <a:custGeom>
              <a:avLst/>
              <a:gdLst/>
              <a:ahLst/>
              <a:cxnLst/>
              <a:rect l="l" t="t" r="r" b="b"/>
              <a:pathLst>
                <a:path w="1669" h="2636" extrusionOk="0">
                  <a:moveTo>
                    <a:pt x="1" y="0"/>
                  </a:moveTo>
                  <a:lnTo>
                    <a:pt x="1" y="0"/>
                  </a:lnTo>
                  <a:cubicBezTo>
                    <a:pt x="601" y="867"/>
                    <a:pt x="935" y="1835"/>
                    <a:pt x="1668" y="2635"/>
                  </a:cubicBezTo>
                  <a:cubicBezTo>
                    <a:pt x="1568" y="1968"/>
                    <a:pt x="5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3"/>
            <p:cNvSpPr/>
            <p:nvPr/>
          </p:nvSpPr>
          <p:spPr>
            <a:xfrm>
              <a:off x="1455375" y="1259675"/>
              <a:ext cx="32550" cy="53400"/>
            </a:xfrm>
            <a:custGeom>
              <a:avLst/>
              <a:gdLst/>
              <a:ahLst/>
              <a:cxnLst/>
              <a:rect l="l" t="t" r="r" b="b"/>
              <a:pathLst>
                <a:path w="1302" h="2136" extrusionOk="0">
                  <a:moveTo>
                    <a:pt x="101" y="1"/>
                  </a:moveTo>
                  <a:cubicBezTo>
                    <a:pt x="67" y="1"/>
                    <a:pt x="34" y="34"/>
                    <a:pt x="1" y="34"/>
                  </a:cubicBezTo>
                  <a:cubicBezTo>
                    <a:pt x="434" y="734"/>
                    <a:pt x="868" y="1435"/>
                    <a:pt x="1302" y="2135"/>
                  </a:cubicBezTo>
                  <a:cubicBezTo>
                    <a:pt x="1101" y="1302"/>
                    <a:pt x="601" y="6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3"/>
            <p:cNvSpPr/>
            <p:nvPr/>
          </p:nvSpPr>
          <p:spPr>
            <a:xfrm>
              <a:off x="1475400" y="1316375"/>
              <a:ext cx="18375" cy="29225"/>
            </a:xfrm>
            <a:custGeom>
              <a:avLst/>
              <a:gdLst/>
              <a:ahLst/>
              <a:cxnLst/>
              <a:rect l="l" t="t" r="r" b="b"/>
              <a:pathLst>
                <a:path w="735" h="1169" extrusionOk="0">
                  <a:moveTo>
                    <a:pt x="0" y="1"/>
                  </a:moveTo>
                  <a:lnTo>
                    <a:pt x="0" y="1"/>
                  </a:lnTo>
                  <a:cubicBezTo>
                    <a:pt x="134" y="468"/>
                    <a:pt x="367" y="868"/>
                    <a:pt x="734" y="1168"/>
                  </a:cubicBezTo>
                  <a:cubicBezTo>
                    <a:pt x="667" y="668"/>
                    <a:pt x="367"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3"/>
            <p:cNvSpPr/>
            <p:nvPr/>
          </p:nvSpPr>
          <p:spPr>
            <a:xfrm>
              <a:off x="1538775" y="1303750"/>
              <a:ext cx="67575" cy="136925"/>
            </a:xfrm>
            <a:custGeom>
              <a:avLst/>
              <a:gdLst/>
              <a:ahLst/>
              <a:cxnLst/>
              <a:rect l="l" t="t" r="r" b="b"/>
              <a:pathLst>
                <a:path w="2703" h="5477" extrusionOk="0">
                  <a:moveTo>
                    <a:pt x="2586" y="0"/>
                  </a:moveTo>
                  <a:cubicBezTo>
                    <a:pt x="2535" y="0"/>
                    <a:pt x="2474" y="20"/>
                    <a:pt x="2435" y="39"/>
                  </a:cubicBezTo>
                  <a:cubicBezTo>
                    <a:pt x="2369" y="39"/>
                    <a:pt x="2335" y="139"/>
                    <a:pt x="2302" y="172"/>
                  </a:cubicBezTo>
                  <a:cubicBezTo>
                    <a:pt x="1468" y="1240"/>
                    <a:pt x="868" y="2407"/>
                    <a:pt x="434" y="3675"/>
                  </a:cubicBezTo>
                  <a:cubicBezTo>
                    <a:pt x="267" y="4242"/>
                    <a:pt x="0" y="4842"/>
                    <a:pt x="67" y="5476"/>
                  </a:cubicBezTo>
                  <a:cubicBezTo>
                    <a:pt x="267" y="4842"/>
                    <a:pt x="434" y="4209"/>
                    <a:pt x="701" y="3608"/>
                  </a:cubicBezTo>
                  <a:cubicBezTo>
                    <a:pt x="1168" y="2474"/>
                    <a:pt x="1635" y="1340"/>
                    <a:pt x="2535" y="439"/>
                  </a:cubicBezTo>
                  <a:cubicBezTo>
                    <a:pt x="2602" y="406"/>
                    <a:pt x="2669" y="339"/>
                    <a:pt x="2702" y="239"/>
                  </a:cubicBezTo>
                  <a:cubicBezTo>
                    <a:pt x="2702" y="172"/>
                    <a:pt x="2702" y="72"/>
                    <a:pt x="2669" y="39"/>
                  </a:cubicBezTo>
                  <a:cubicBezTo>
                    <a:pt x="2655" y="11"/>
                    <a:pt x="2623" y="0"/>
                    <a:pt x="2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3"/>
            <p:cNvSpPr/>
            <p:nvPr/>
          </p:nvSpPr>
          <p:spPr>
            <a:xfrm>
              <a:off x="1517100" y="1264675"/>
              <a:ext cx="55875" cy="117625"/>
            </a:xfrm>
            <a:custGeom>
              <a:avLst/>
              <a:gdLst/>
              <a:ahLst/>
              <a:cxnLst/>
              <a:rect l="l" t="t" r="r" b="b"/>
              <a:pathLst>
                <a:path w="2235" h="4705" extrusionOk="0">
                  <a:moveTo>
                    <a:pt x="2102" y="1"/>
                  </a:moveTo>
                  <a:cubicBezTo>
                    <a:pt x="1968" y="134"/>
                    <a:pt x="1801" y="234"/>
                    <a:pt x="1701" y="401"/>
                  </a:cubicBezTo>
                  <a:cubicBezTo>
                    <a:pt x="901" y="1502"/>
                    <a:pt x="400" y="2769"/>
                    <a:pt x="33" y="4070"/>
                  </a:cubicBezTo>
                  <a:cubicBezTo>
                    <a:pt x="0" y="4270"/>
                    <a:pt x="67" y="4504"/>
                    <a:pt x="67" y="4704"/>
                  </a:cubicBezTo>
                  <a:cubicBezTo>
                    <a:pt x="434" y="3203"/>
                    <a:pt x="1034" y="1835"/>
                    <a:pt x="1935" y="568"/>
                  </a:cubicBezTo>
                  <a:cubicBezTo>
                    <a:pt x="2035" y="401"/>
                    <a:pt x="2135" y="268"/>
                    <a:pt x="2235" y="101"/>
                  </a:cubicBezTo>
                  <a:cubicBezTo>
                    <a:pt x="2168" y="67"/>
                    <a:pt x="2135" y="34"/>
                    <a:pt x="2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3"/>
            <p:cNvSpPr/>
            <p:nvPr/>
          </p:nvSpPr>
          <p:spPr>
            <a:xfrm>
              <a:off x="1557125" y="1462325"/>
              <a:ext cx="25025" cy="53400"/>
            </a:xfrm>
            <a:custGeom>
              <a:avLst/>
              <a:gdLst/>
              <a:ahLst/>
              <a:cxnLst/>
              <a:rect l="l" t="t" r="r" b="b"/>
              <a:pathLst>
                <a:path w="1001" h="2136" extrusionOk="0">
                  <a:moveTo>
                    <a:pt x="1001" y="0"/>
                  </a:moveTo>
                  <a:lnTo>
                    <a:pt x="1001" y="0"/>
                  </a:lnTo>
                  <a:cubicBezTo>
                    <a:pt x="534" y="301"/>
                    <a:pt x="400" y="801"/>
                    <a:pt x="234" y="1268"/>
                  </a:cubicBezTo>
                  <a:cubicBezTo>
                    <a:pt x="134" y="1501"/>
                    <a:pt x="0" y="1768"/>
                    <a:pt x="200" y="2135"/>
                  </a:cubicBezTo>
                  <a:cubicBezTo>
                    <a:pt x="601" y="1401"/>
                    <a:pt x="901" y="768"/>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3"/>
            <p:cNvSpPr/>
            <p:nvPr/>
          </p:nvSpPr>
          <p:spPr>
            <a:xfrm>
              <a:off x="1537925" y="1323050"/>
              <a:ext cx="25900" cy="60075"/>
            </a:xfrm>
            <a:custGeom>
              <a:avLst/>
              <a:gdLst/>
              <a:ahLst/>
              <a:cxnLst/>
              <a:rect l="l" t="t" r="r" b="b"/>
              <a:pathLst>
                <a:path w="1036" h="2403" extrusionOk="0">
                  <a:moveTo>
                    <a:pt x="1035" y="1"/>
                  </a:moveTo>
                  <a:lnTo>
                    <a:pt x="1035" y="1"/>
                  </a:lnTo>
                  <a:cubicBezTo>
                    <a:pt x="601" y="268"/>
                    <a:pt x="501" y="701"/>
                    <a:pt x="335" y="1102"/>
                  </a:cubicBezTo>
                  <a:cubicBezTo>
                    <a:pt x="168" y="1502"/>
                    <a:pt x="1" y="1935"/>
                    <a:pt x="34" y="2402"/>
                  </a:cubicBezTo>
                  <a:cubicBezTo>
                    <a:pt x="368" y="1602"/>
                    <a:pt x="835" y="8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3"/>
            <p:cNvSpPr/>
            <p:nvPr/>
          </p:nvSpPr>
          <p:spPr>
            <a:xfrm>
              <a:off x="1512925" y="1226325"/>
              <a:ext cx="29200" cy="45875"/>
            </a:xfrm>
            <a:custGeom>
              <a:avLst/>
              <a:gdLst/>
              <a:ahLst/>
              <a:cxnLst/>
              <a:rect l="l" t="t" r="r" b="b"/>
              <a:pathLst>
                <a:path w="1168" h="1835" extrusionOk="0">
                  <a:moveTo>
                    <a:pt x="1168" y="0"/>
                  </a:moveTo>
                  <a:lnTo>
                    <a:pt x="1168" y="0"/>
                  </a:lnTo>
                  <a:cubicBezTo>
                    <a:pt x="601" y="100"/>
                    <a:pt x="34" y="1034"/>
                    <a:pt x="0" y="1835"/>
                  </a:cubicBezTo>
                  <a:cubicBezTo>
                    <a:pt x="200" y="1468"/>
                    <a:pt x="401" y="1168"/>
                    <a:pt x="567" y="868"/>
                  </a:cubicBezTo>
                  <a:cubicBezTo>
                    <a:pt x="734" y="567"/>
                    <a:pt x="1101" y="4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3"/>
            <p:cNvSpPr/>
            <p:nvPr/>
          </p:nvSpPr>
          <p:spPr>
            <a:xfrm>
              <a:off x="1577125" y="1263850"/>
              <a:ext cx="24225" cy="42550"/>
            </a:xfrm>
            <a:custGeom>
              <a:avLst/>
              <a:gdLst/>
              <a:ahLst/>
              <a:cxnLst/>
              <a:rect l="l" t="t" r="r" b="b"/>
              <a:pathLst>
                <a:path w="969" h="1702" extrusionOk="0">
                  <a:moveTo>
                    <a:pt x="968" y="0"/>
                  </a:moveTo>
                  <a:cubicBezTo>
                    <a:pt x="468" y="434"/>
                    <a:pt x="201" y="1001"/>
                    <a:pt x="1" y="1702"/>
                  </a:cubicBezTo>
                  <a:cubicBezTo>
                    <a:pt x="368" y="1368"/>
                    <a:pt x="968" y="367"/>
                    <a:pt x="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3"/>
            <p:cNvSpPr/>
            <p:nvPr/>
          </p:nvSpPr>
          <p:spPr>
            <a:xfrm>
              <a:off x="1589650" y="1228825"/>
              <a:ext cx="11700" cy="20025"/>
            </a:xfrm>
            <a:custGeom>
              <a:avLst/>
              <a:gdLst/>
              <a:ahLst/>
              <a:cxnLst/>
              <a:rect l="l" t="t" r="r" b="b"/>
              <a:pathLst>
                <a:path w="468" h="801" extrusionOk="0">
                  <a:moveTo>
                    <a:pt x="467" y="0"/>
                  </a:moveTo>
                  <a:lnTo>
                    <a:pt x="467" y="0"/>
                  </a:lnTo>
                  <a:cubicBezTo>
                    <a:pt x="134" y="167"/>
                    <a:pt x="33" y="467"/>
                    <a:pt x="0" y="801"/>
                  </a:cubicBezTo>
                  <a:cubicBezTo>
                    <a:pt x="267" y="601"/>
                    <a:pt x="434" y="334"/>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3"/>
            <p:cNvSpPr/>
            <p:nvPr/>
          </p:nvSpPr>
          <p:spPr>
            <a:xfrm>
              <a:off x="1602975" y="1334725"/>
              <a:ext cx="10875" cy="17550"/>
            </a:xfrm>
            <a:custGeom>
              <a:avLst/>
              <a:gdLst/>
              <a:ahLst/>
              <a:cxnLst/>
              <a:rect l="l" t="t" r="r" b="b"/>
              <a:pathLst>
                <a:path w="435" h="702" extrusionOk="0">
                  <a:moveTo>
                    <a:pt x="434" y="1"/>
                  </a:moveTo>
                  <a:lnTo>
                    <a:pt x="434" y="1"/>
                  </a:lnTo>
                  <a:cubicBezTo>
                    <a:pt x="201" y="134"/>
                    <a:pt x="1" y="268"/>
                    <a:pt x="68" y="701"/>
                  </a:cubicBezTo>
                  <a:cubicBezTo>
                    <a:pt x="301" y="468"/>
                    <a:pt x="434" y="2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3"/>
            <p:cNvSpPr/>
            <p:nvPr/>
          </p:nvSpPr>
          <p:spPr>
            <a:xfrm>
              <a:off x="1615500" y="1275525"/>
              <a:ext cx="10850" cy="10875"/>
            </a:xfrm>
            <a:custGeom>
              <a:avLst/>
              <a:gdLst/>
              <a:ahLst/>
              <a:cxnLst/>
              <a:rect l="l" t="t" r="r" b="b"/>
              <a:pathLst>
                <a:path w="434" h="435" extrusionOk="0">
                  <a:moveTo>
                    <a:pt x="434" y="0"/>
                  </a:moveTo>
                  <a:lnTo>
                    <a:pt x="434" y="0"/>
                  </a:lnTo>
                  <a:cubicBezTo>
                    <a:pt x="167" y="134"/>
                    <a:pt x="167" y="134"/>
                    <a:pt x="0" y="434"/>
                  </a:cubicBezTo>
                  <a:cubicBezTo>
                    <a:pt x="267" y="367"/>
                    <a:pt x="2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3"/>
            <p:cNvSpPr/>
            <p:nvPr/>
          </p:nvSpPr>
          <p:spPr>
            <a:xfrm>
              <a:off x="1641350" y="600050"/>
              <a:ext cx="37550" cy="160125"/>
            </a:xfrm>
            <a:custGeom>
              <a:avLst/>
              <a:gdLst/>
              <a:ahLst/>
              <a:cxnLst/>
              <a:rect l="l" t="t" r="r" b="b"/>
              <a:pathLst>
                <a:path w="1502" h="6405" extrusionOk="0">
                  <a:moveTo>
                    <a:pt x="0" y="0"/>
                  </a:moveTo>
                  <a:lnTo>
                    <a:pt x="0" y="0"/>
                  </a:lnTo>
                  <a:cubicBezTo>
                    <a:pt x="100" y="367"/>
                    <a:pt x="200" y="701"/>
                    <a:pt x="267" y="1034"/>
                  </a:cubicBezTo>
                  <a:cubicBezTo>
                    <a:pt x="534" y="2402"/>
                    <a:pt x="801" y="3736"/>
                    <a:pt x="667" y="5137"/>
                  </a:cubicBezTo>
                  <a:cubicBezTo>
                    <a:pt x="667" y="5404"/>
                    <a:pt x="667" y="5671"/>
                    <a:pt x="701" y="5938"/>
                  </a:cubicBezTo>
                  <a:cubicBezTo>
                    <a:pt x="701" y="6071"/>
                    <a:pt x="767" y="6204"/>
                    <a:pt x="801" y="6405"/>
                  </a:cubicBezTo>
                  <a:cubicBezTo>
                    <a:pt x="1501" y="5104"/>
                    <a:pt x="767" y="7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3"/>
            <p:cNvSpPr/>
            <p:nvPr/>
          </p:nvSpPr>
          <p:spPr>
            <a:xfrm>
              <a:off x="1680550" y="650900"/>
              <a:ext cx="13350" cy="74250"/>
            </a:xfrm>
            <a:custGeom>
              <a:avLst/>
              <a:gdLst/>
              <a:ahLst/>
              <a:cxnLst/>
              <a:rect l="l" t="t" r="r" b="b"/>
              <a:pathLst>
                <a:path w="534" h="2970" extrusionOk="0">
                  <a:moveTo>
                    <a:pt x="0" y="1"/>
                  </a:moveTo>
                  <a:cubicBezTo>
                    <a:pt x="33" y="935"/>
                    <a:pt x="67" y="1835"/>
                    <a:pt x="133" y="2736"/>
                  </a:cubicBezTo>
                  <a:cubicBezTo>
                    <a:pt x="133" y="2836"/>
                    <a:pt x="234" y="2903"/>
                    <a:pt x="267" y="2970"/>
                  </a:cubicBezTo>
                  <a:cubicBezTo>
                    <a:pt x="534" y="1936"/>
                    <a:pt x="334" y="9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3"/>
            <p:cNvSpPr/>
            <p:nvPr/>
          </p:nvSpPr>
          <p:spPr>
            <a:xfrm>
              <a:off x="1692225" y="629225"/>
              <a:ext cx="11700" cy="48400"/>
            </a:xfrm>
            <a:custGeom>
              <a:avLst/>
              <a:gdLst/>
              <a:ahLst/>
              <a:cxnLst/>
              <a:rect l="l" t="t" r="r" b="b"/>
              <a:pathLst>
                <a:path w="468" h="1936" extrusionOk="0">
                  <a:moveTo>
                    <a:pt x="0" y="1"/>
                  </a:moveTo>
                  <a:lnTo>
                    <a:pt x="0" y="1"/>
                  </a:lnTo>
                  <a:cubicBezTo>
                    <a:pt x="100" y="668"/>
                    <a:pt x="200" y="1301"/>
                    <a:pt x="300" y="1935"/>
                  </a:cubicBezTo>
                  <a:lnTo>
                    <a:pt x="434" y="1935"/>
                  </a:lnTo>
                  <a:cubicBezTo>
                    <a:pt x="467" y="1268"/>
                    <a:pt x="300"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3"/>
            <p:cNvSpPr/>
            <p:nvPr/>
          </p:nvSpPr>
          <p:spPr>
            <a:xfrm>
              <a:off x="1904025" y="1006150"/>
              <a:ext cx="17550" cy="58400"/>
            </a:xfrm>
            <a:custGeom>
              <a:avLst/>
              <a:gdLst/>
              <a:ahLst/>
              <a:cxnLst/>
              <a:rect l="l" t="t" r="r" b="b"/>
              <a:pathLst>
                <a:path w="702" h="2336" extrusionOk="0">
                  <a:moveTo>
                    <a:pt x="1" y="1"/>
                  </a:moveTo>
                  <a:lnTo>
                    <a:pt x="1" y="1"/>
                  </a:lnTo>
                  <a:cubicBezTo>
                    <a:pt x="101" y="1269"/>
                    <a:pt x="301" y="2102"/>
                    <a:pt x="568" y="2336"/>
                  </a:cubicBezTo>
                  <a:cubicBezTo>
                    <a:pt x="701" y="1802"/>
                    <a:pt x="3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3"/>
            <p:cNvSpPr/>
            <p:nvPr/>
          </p:nvSpPr>
          <p:spPr>
            <a:xfrm>
              <a:off x="1848150" y="1266550"/>
              <a:ext cx="101775" cy="30675"/>
            </a:xfrm>
            <a:custGeom>
              <a:avLst/>
              <a:gdLst/>
              <a:ahLst/>
              <a:cxnLst/>
              <a:rect l="l" t="t" r="r" b="b"/>
              <a:pathLst>
                <a:path w="4071" h="1227" extrusionOk="0">
                  <a:moveTo>
                    <a:pt x="3603" y="1"/>
                  </a:moveTo>
                  <a:cubicBezTo>
                    <a:pt x="3520" y="1"/>
                    <a:pt x="3437" y="9"/>
                    <a:pt x="3370" y="26"/>
                  </a:cubicBezTo>
                  <a:cubicBezTo>
                    <a:pt x="2503" y="226"/>
                    <a:pt x="1669" y="426"/>
                    <a:pt x="835" y="660"/>
                  </a:cubicBezTo>
                  <a:cubicBezTo>
                    <a:pt x="535" y="760"/>
                    <a:pt x="268" y="960"/>
                    <a:pt x="1" y="1127"/>
                  </a:cubicBezTo>
                  <a:cubicBezTo>
                    <a:pt x="34" y="1160"/>
                    <a:pt x="34" y="1193"/>
                    <a:pt x="34" y="1227"/>
                  </a:cubicBezTo>
                  <a:cubicBezTo>
                    <a:pt x="201" y="1193"/>
                    <a:pt x="334" y="1160"/>
                    <a:pt x="468" y="1093"/>
                  </a:cubicBezTo>
                  <a:cubicBezTo>
                    <a:pt x="1405" y="687"/>
                    <a:pt x="2402" y="456"/>
                    <a:pt x="3429" y="456"/>
                  </a:cubicBezTo>
                  <a:cubicBezTo>
                    <a:pt x="3498" y="456"/>
                    <a:pt x="3567" y="457"/>
                    <a:pt x="3637" y="459"/>
                  </a:cubicBezTo>
                  <a:cubicBezTo>
                    <a:pt x="3703" y="459"/>
                    <a:pt x="3770" y="459"/>
                    <a:pt x="3837" y="426"/>
                  </a:cubicBezTo>
                  <a:cubicBezTo>
                    <a:pt x="3937" y="393"/>
                    <a:pt x="4004" y="293"/>
                    <a:pt x="4070" y="226"/>
                  </a:cubicBezTo>
                  <a:cubicBezTo>
                    <a:pt x="4004" y="159"/>
                    <a:pt x="3937" y="26"/>
                    <a:pt x="3837" y="26"/>
                  </a:cubicBezTo>
                  <a:cubicBezTo>
                    <a:pt x="3770" y="9"/>
                    <a:pt x="3687" y="1"/>
                    <a:pt x="3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3"/>
            <p:cNvSpPr/>
            <p:nvPr/>
          </p:nvSpPr>
          <p:spPr>
            <a:xfrm>
              <a:off x="1842325" y="1189300"/>
              <a:ext cx="124275" cy="53725"/>
            </a:xfrm>
            <a:custGeom>
              <a:avLst/>
              <a:gdLst/>
              <a:ahLst/>
              <a:cxnLst/>
              <a:rect l="l" t="t" r="r" b="b"/>
              <a:pathLst>
                <a:path w="4971" h="2149" extrusionOk="0">
                  <a:moveTo>
                    <a:pt x="4802" y="0"/>
                  </a:moveTo>
                  <a:cubicBezTo>
                    <a:pt x="3687" y="0"/>
                    <a:pt x="632" y="1359"/>
                    <a:pt x="0" y="2148"/>
                  </a:cubicBezTo>
                  <a:cubicBezTo>
                    <a:pt x="868" y="1715"/>
                    <a:pt x="1635" y="1281"/>
                    <a:pt x="2435" y="948"/>
                  </a:cubicBezTo>
                  <a:cubicBezTo>
                    <a:pt x="3236" y="614"/>
                    <a:pt x="4070" y="347"/>
                    <a:pt x="4971" y="14"/>
                  </a:cubicBezTo>
                  <a:cubicBezTo>
                    <a:pt x="4921" y="5"/>
                    <a:pt x="4865" y="0"/>
                    <a:pt x="4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3"/>
            <p:cNvSpPr/>
            <p:nvPr/>
          </p:nvSpPr>
          <p:spPr>
            <a:xfrm>
              <a:off x="1807300" y="1257975"/>
              <a:ext cx="94250" cy="42600"/>
            </a:xfrm>
            <a:custGeom>
              <a:avLst/>
              <a:gdLst/>
              <a:ahLst/>
              <a:cxnLst/>
              <a:rect l="l" t="t" r="r" b="b"/>
              <a:pathLst>
                <a:path w="3770" h="1704" extrusionOk="0">
                  <a:moveTo>
                    <a:pt x="3522" y="0"/>
                  </a:moveTo>
                  <a:cubicBezTo>
                    <a:pt x="3457" y="0"/>
                    <a:pt x="3394" y="21"/>
                    <a:pt x="3336" y="35"/>
                  </a:cubicBezTo>
                  <a:cubicBezTo>
                    <a:pt x="2936" y="169"/>
                    <a:pt x="2502" y="302"/>
                    <a:pt x="2102" y="436"/>
                  </a:cubicBezTo>
                  <a:cubicBezTo>
                    <a:pt x="1401" y="669"/>
                    <a:pt x="768" y="1003"/>
                    <a:pt x="200" y="1470"/>
                  </a:cubicBezTo>
                  <a:cubicBezTo>
                    <a:pt x="134" y="1536"/>
                    <a:pt x="67" y="1636"/>
                    <a:pt x="0" y="1703"/>
                  </a:cubicBezTo>
                  <a:cubicBezTo>
                    <a:pt x="1068" y="1036"/>
                    <a:pt x="2202" y="569"/>
                    <a:pt x="3403" y="335"/>
                  </a:cubicBezTo>
                  <a:cubicBezTo>
                    <a:pt x="3536" y="335"/>
                    <a:pt x="3636" y="235"/>
                    <a:pt x="3770" y="169"/>
                  </a:cubicBezTo>
                  <a:cubicBezTo>
                    <a:pt x="3694" y="36"/>
                    <a:pt x="3607" y="0"/>
                    <a:pt x="3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3"/>
            <p:cNvSpPr/>
            <p:nvPr/>
          </p:nvSpPr>
          <p:spPr>
            <a:xfrm>
              <a:off x="1848150" y="1291425"/>
              <a:ext cx="90925" cy="30000"/>
            </a:xfrm>
            <a:custGeom>
              <a:avLst/>
              <a:gdLst/>
              <a:ahLst/>
              <a:cxnLst/>
              <a:rect l="l" t="t" r="r" b="b"/>
              <a:pathLst>
                <a:path w="3637" h="1200" extrusionOk="0">
                  <a:moveTo>
                    <a:pt x="3257" y="0"/>
                  </a:moveTo>
                  <a:cubicBezTo>
                    <a:pt x="2945" y="0"/>
                    <a:pt x="2657" y="117"/>
                    <a:pt x="2369" y="165"/>
                  </a:cubicBezTo>
                  <a:cubicBezTo>
                    <a:pt x="1936" y="265"/>
                    <a:pt x="1502" y="365"/>
                    <a:pt x="1102" y="499"/>
                  </a:cubicBezTo>
                  <a:cubicBezTo>
                    <a:pt x="468" y="699"/>
                    <a:pt x="268" y="832"/>
                    <a:pt x="1" y="1199"/>
                  </a:cubicBezTo>
                  <a:cubicBezTo>
                    <a:pt x="1168" y="532"/>
                    <a:pt x="2469" y="565"/>
                    <a:pt x="3637" y="65"/>
                  </a:cubicBezTo>
                  <a:cubicBezTo>
                    <a:pt x="3505" y="18"/>
                    <a:pt x="3379" y="0"/>
                    <a:pt x="3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3"/>
            <p:cNvSpPr/>
            <p:nvPr/>
          </p:nvSpPr>
          <p:spPr>
            <a:xfrm>
              <a:off x="1829800" y="1229650"/>
              <a:ext cx="70925" cy="33400"/>
            </a:xfrm>
            <a:custGeom>
              <a:avLst/>
              <a:gdLst/>
              <a:ahLst/>
              <a:cxnLst/>
              <a:rect l="l" t="t" r="r" b="b"/>
              <a:pathLst>
                <a:path w="2837" h="1336" extrusionOk="0">
                  <a:moveTo>
                    <a:pt x="2803" y="1"/>
                  </a:moveTo>
                  <a:cubicBezTo>
                    <a:pt x="2236" y="34"/>
                    <a:pt x="1769" y="268"/>
                    <a:pt x="1269" y="501"/>
                  </a:cubicBezTo>
                  <a:cubicBezTo>
                    <a:pt x="335" y="968"/>
                    <a:pt x="201" y="1068"/>
                    <a:pt x="1" y="1335"/>
                  </a:cubicBezTo>
                  <a:cubicBezTo>
                    <a:pt x="835" y="1001"/>
                    <a:pt x="1702" y="668"/>
                    <a:pt x="2569" y="301"/>
                  </a:cubicBezTo>
                  <a:cubicBezTo>
                    <a:pt x="2670" y="268"/>
                    <a:pt x="2736" y="168"/>
                    <a:pt x="2836" y="101"/>
                  </a:cubicBezTo>
                  <a:cubicBezTo>
                    <a:pt x="2836" y="67"/>
                    <a:pt x="2803" y="34"/>
                    <a:pt x="2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3"/>
            <p:cNvSpPr/>
            <p:nvPr/>
          </p:nvSpPr>
          <p:spPr>
            <a:xfrm>
              <a:off x="1918200" y="1202125"/>
              <a:ext cx="63400" cy="22550"/>
            </a:xfrm>
            <a:custGeom>
              <a:avLst/>
              <a:gdLst/>
              <a:ahLst/>
              <a:cxnLst/>
              <a:rect l="l" t="t" r="r" b="b"/>
              <a:pathLst>
                <a:path w="2536" h="902" extrusionOk="0">
                  <a:moveTo>
                    <a:pt x="2169" y="1"/>
                  </a:moveTo>
                  <a:cubicBezTo>
                    <a:pt x="1402" y="168"/>
                    <a:pt x="668" y="401"/>
                    <a:pt x="1" y="802"/>
                  </a:cubicBezTo>
                  <a:cubicBezTo>
                    <a:pt x="1" y="835"/>
                    <a:pt x="34" y="902"/>
                    <a:pt x="34" y="902"/>
                  </a:cubicBezTo>
                  <a:cubicBezTo>
                    <a:pt x="334" y="835"/>
                    <a:pt x="601" y="735"/>
                    <a:pt x="901" y="668"/>
                  </a:cubicBezTo>
                  <a:cubicBezTo>
                    <a:pt x="1168" y="568"/>
                    <a:pt x="1435" y="501"/>
                    <a:pt x="1702" y="435"/>
                  </a:cubicBezTo>
                  <a:cubicBezTo>
                    <a:pt x="1969" y="335"/>
                    <a:pt x="2302" y="435"/>
                    <a:pt x="2536" y="68"/>
                  </a:cubicBezTo>
                  <a:cubicBezTo>
                    <a:pt x="2369" y="68"/>
                    <a:pt x="2269"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3"/>
            <p:cNvSpPr/>
            <p:nvPr/>
          </p:nvSpPr>
          <p:spPr>
            <a:xfrm>
              <a:off x="1911525" y="1309175"/>
              <a:ext cx="34225" cy="11400"/>
            </a:xfrm>
            <a:custGeom>
              <a:avLst/>
              <a:gdLst/>
              <a:ahLst/>
              <a:cxnLst/>
              <a:rect l="l" t="t" r="r" b="b"/>
              <a:pathLst>
                <a:path w="1369" h="456" extrusionOk="0">
                  <a:moveTo>
                    <a:pt x="961" y="1"/>
                  </a:moveTo>
                  <a:cubicBezTo>
                    <a:pt x="630" y="1"/>
                    <a:pt x="253" y="181"/>
                    <a:pt x="1" y="456"/>
                  </a:cubicBezTo>
                  <a:cubicBezTo>
                    <a:pt x="468" y="322"/>
                    <a:pt x="935" y="222"/>
                    <a:pt x="1369" y="122"/>
                  </a:cubicBezTo>
                  <a:cubicBezTo>
                    <a:pt x="1253" y="38"/>
                    <a:pt x="1112"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3"/>
            <p:cNvSpPr/>
            <p:nvPr/>
          </p:nvSpPr>
          <p:spPr>
            <a:xfrm>
              <a:off x="1919050" y="1246325"/>
              <a:ext cx="31700" cy="10875"/>
            </a:xfrm>
            <a:custGeom>
              <a:avLst/>
              <a:gdLst/>
              <a:ahLst/>
              <a:cxnLst/>
              <a:rect l="l" t="t" r="r" b="b"/>
              <a:pathLst>
                <a:path w="1268" h="435" extrusionOk="0">
                  <a:moveTo>
                    <a:pt x="1201" y="1"/>
                  </a:moveTo>
                  <a:cubicBezTo>
                    <a:pt x="801" y="34"/>
                    <a:pt x="367" y="34"/>
                    <a:pt x="0" y="334"/>
                  </a:cubicBezTo>
                  <a:cubicBezTo>
                    <a:pt x="34" y="368"/>
                    <a:pt x="34" y="401"/>
                    <a:pt x="34" y="435"/>
                  </a:cubicBezTo>
                  <a:cubicBezTo>
                    <a:pt x="434" y="334"/>
                    <a:pt x="834" y="234"/>
                    <a:pt x="1268" y="134"/>
                  </a:cubicBezTo>
                  <a:cubicBezTo>
                    <a:pt x="1234" y="68"/>
                    <a:pt x="1234" y="34"/>
                    <a:pt x="1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3"/>
            <p:cNvSpPr/>
            <p:nvPr/>
          </p:nvSpPr>
          <p:spPr>
            <a:xfrm>
              <a:off x="1617150" y="1055375"/>
              <a:ext cx="25050" cy="37550"/>
            </a:xfrm>
            <a:custGeom>
              <a:avLst/>
              <a:gdLst/>
              <a:ahLst/>
              <a:cxnLst/>
              <a:rect l="l" t="t" r="r" b="b"/>
              <a:pathLst>
                <a:path w="1002" h="1502" extrusionOk="0">
                  <a:moveTo>
                    <a:pt x="1" y="0"/>
                  </a:moveTo>
                  <a:lnTo>
                    <a:pt x="1" y="0"/>
                  </a:lnTo>
                  <a:cubicBezTo>
                    <a:pt x="34" y="500"/>
                    <a:pt x="501" y="1168"/>
                    <a:pt x="1002" y="1501"/>
                  </a:cubicBezTo>
                  <a:cubicBezTo>
                    <a:pt x="701" y="867"/>
                    <a:pt x="334"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3"/>
            <p:cNvSpPr/>
            <p:nvPr/>
          </p:nvSpPr>
          <p:spPr>
            <a:xfrm>
              <a:off x="1700550" y="1233825"/>
              <a:ext cx="12525" cy="27550"/>
            </a:xfrm>
            <a:custGeom>
              <a:avLst/>
              <a:gdLst/>
              <a:ahLst/>
              <a:cxnLst/>
              <a:rect l="l" t="t" r="r" b="b"/>
              <a:pathLst>
                <a:path w="501" h="1102" extrusionOk="0">
                  <a:moveTo>
                    <a:pt x="1" y="1"/>
                  </a:moveTo>
                  <a:cubicBezTo>
                    <a:pt x="1" y="501"/>
                    <a:pt x="101" y="734"/>
                    <a:pt x="501" y="1101"/>
                  </a:cubicBezTo>
                  <a:cubicBezTo>
                    <a:pt x="334" y="734"/>
                    <a:pt x="301" y="3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3"/>
            <p:cNvSpPr/>
            <p:nvPr/>
          </p:nvSpPr>
          <p:spPr>
            <a:xfrm>
              <a:off x="1775600" y="668425"/>
              <a:ext cx="53400" cy="97600"/>
            </a:xfrm>
            <a:custGeom>
              <a:avLst/>
              <a:gdLst/>
              <a:ahLst/>
              <a:cxnLst/>
              <a:rect l="l" t="t" r="r" b="b"/>
              <a:pathLst>
                <a:path w="2136" h="3904" extrusionOk="0">
                  <a:moveTo>
                    <a:pt x="2136" y="0"/>
                  </a:moveTo>
                  <a:cubicBezTo>
                    <a:pt x="1335" y="1268"/>
                    <a:pt x="434" y="2435"/>
                    <a:pt x="1" y="3903"/>
                  </a:cubicBezTo>
                  <a:cubicBezTo>
                    <a:pt x="768" y="2636"/>
                    <a:pt x="1669" y="1468"/>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3"/>
            <p:cNvSpPr/>
            <p:nvPr/>
          </p:nvSpPr>
          <p:spPr>
            <a:xfrm>
              <a:off x="1815625" y="707625"/>
              <a:ext cx="15875" cy="24200"/>
            </a:xfrm>
            <a:custGeom>
              <a:avLst/>
              <a:gdLst/>
              <a:ahLst/>
              <a:cxnLst/>
              <a:rect l="l" t="t" r="r" b="b"/>
              <a:pathLst>
                <a:path w="635" h="968" extrusionOk="0">
                  <a:moveTo>
                    <a:pt x="568" y="0"/>
                  </a:moveTo>
                  <a:cubicBezTo>
                    <a:pt x="134" y="300"/>
                    <a:pt x="1" y="500"/>
                    <a:pt x="1" y="967"/>
                  </a:cubicBezTo>
                  <a:cubicBezTo>
                    <a:pt x="234" y="634"/>
                    <a:pt x="435" y="334"/>
                    <a:pt x="635" y="67"/>
                  </a:cubicBezTo>
                  <a:cubicBezTo>
                    <a:pt x="601" y="33"/>
                    <a:pt x="568" y="33"/>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3"/>
            <p:cNvSpPr/>
            <p:nvPr/>
          </p:nvSpPr>
          <p:spPr>
            <a:xfrm>
              <a:off x="1616325" y="889400"/>
              <a:ext cx="102600" cy="77600"/>
            </a:xfrm>
            <a:custGeom>
              <a:avLst/>
              <a:gdLst/>
              <a:ahLst/>
              <a:cxnLst/>
              <a:rect l="l" t="t" r="r" b="b"/>
              <a:pathLst>
                <a:path w="4104" h="3104" extrusionOk="0">
                  <a:moveTo>
                    <a:pt x="267" y="1"/>
                  </a:moveTo>
                  <a:cubicBezTo>
                    <a:pt x="201" y="1"/>
                    <a:pt x="167" y="34"/>
                    <a:pt x="1" y="68"/>
                  </a:cubicBezTo>
                  <a:cubicBezTo>
                    <a:pt x="1335" y="1068"/>
                    <a:pt x="2569" y="2036"/>
                    <a:pt x="3803" y="2970"/>
                  </a:cubicBezTo>
                  <a:cubicBezTo>
                    <a:pt x="3903" y="3036"/>
                    <a:pt x="4003" y="3070"/>
                    <a:pt x="4103" y="3103"/>
                  </a:cubicBezTo>
                  <a:cubicBezTo>
                    <a:pt x="4070" y="2903"/>
                    <a:pt x="4003" y="2736"/>
                    <a:pt x="3870" y="2636"/>
                  </a:cubicBezTo>
                  <a:cubicBezTo>
                    <a:pt x="3303" y="2169"/>
                    <a:pt x="2736" y="1669"/>
                    <a:pt x="2102" y="1235"/>
                  </a:cubicBezTo>
                  <a:cubicBezTo>
                    <a:pt x="1502" y="802"/>
                    <a:pt x="868" y="4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3"/>
            <p:cNvSpPr/>
            <p:nvPr/>
          </p:nvSpPr>
          <p:spPr>
            <a:xfrm>
              <a:off x="1620500" y="956125"/>
              <a:ext cx="62575" cy="43400"/>
            </a:xfrm>
            <a:custGeom>
              <a:avLst/>
              <a:gdLst/>
              <a:ahLst/>
              <a:cxnLst/>
              <a:rect l="l" t="t" r="r" b="b"/>
              <a:pathLst>
                <a:path w="2503" h="1736" extrusionOk="0">
                  <a:moveTo>
                    <a:pt x="0" y="1"/>
                  </a:moveTo>
                  <a:lnTo>
                    <a:pt x="0" y="1"/>
                  </a:lnTo>
                  <a:cubicBezTo>
                    <a:pt x="434" y="568"/>
                    <a:pt x="2102" y="1702"/>
                    <a:pt x="2502" y="1735"/>
                  </a:cubicBezTo>
                  <a:cubicBezTo>
                    <a:pt x="1735" y="1001"/>
                    <a:pt x="901" y="4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3"/>
            <p:cNvSpPr/>
            <p:nvPr/>
          </p:nvSpPr>
          <p:spPr>
            <a:xfrm>
              <a:off x="1649675" y="1000275"/>
              <a:ext cx="35900" cy="22950"/>
            </a:xfrm>
            <a:custGeom>
              <a:avLst/>
              <a:gdLst/>
              <a:ahLst/>
              <a:cxnLst/>
              <a:rect l="l" t="t" r="r" b="b"/>
              <a:pathLst>
                <a:path w="1436" h="918" extrusionOk="0">
                  <a:moveTo>
                    <a:pt x="55" y="1"/>
                  </a:moveTo>
                  <a:cubicBezTo>
                    <a:pt x="37" y="1"/>
                    <a:pt x="19" y="1"/>
                    <a:pt x="1" y="2"/>
                  </a:cubicBezTo>
                  <a:cubicBezTo>
                    <a:pt x="434" y="336"/>
                    <a:pt x="801" y="636"/>
                    <a:pt x="1202" y="903"/>
                  </a:cubicBezTo>
                  <a:cubicBezTo>
                    <a:pt x="1213" y="914"/>
                    <a:pt x="1231" y="918"/>
                    <a:pt x="1255" y="918"/>
                  </a:cubicBezTo>
                  <a:cubicBezTo>
                    <a:pt x="1302" y="918"/>
                    <a:pt x="1368" y="903"/>
                    <a:pt x="1435" y="903"/>
                  </a:cubicBezTo>
                  <a:cubicBezTo>
                    <a:pt x="1274" y="483"/>
                    <a:pt x="612"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3"/>
            <p:cNvSpPr/>
            <p:nvPr/>
          </p:nvSpPr>
          <p:spPr>
            <a:xfrm>
              <a:off x="1699725" y="918600"/>
              <a:ext cx="21700" cy="18375"/>
            </a:xfrm>
            <a:custGeom>
              <a:avLst/>
              <a:gdLst/>
              <a:ahLst/>
              <a:cxnLst/>
              <a:rect l="l" t="t" r="r" b="b"/>
              <a:pathLst>
                <a:path w="868" h="735" extrusionOk="0">
                  <a:moveTo>
                    <a:pt x="0" y="0"/>
                  </a:moveTo>
                  <a:lnTo>
                    <a:pt x="0" y="0"/>
                  </a:lnTo>
                  <a:cubicBezTo>
                    <a:pt x="167" y="334"/>
                    <a:pt x="434" y="568"/>
                    <a:pt x="868" y="734"/>
                  </a:cubicBezTo>
                  <a:cubicBezTo>
                    <a:pt x="634" y="301"/>
                    <a:pt x="3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3"/>
            <p:cNvSpPr/>
            <p:nvPr/>
          </p:nvSpPr>
          <p:spPr>
            <a:xfrm>
              <a:off x="1747250" y="1135300"/>
              <a:ext cx="25875" cy="84375"/>
            </a:xfrm>
            <a:custGeom>
              <a:avLst/>
              <a:gdLst/>
              <a:ahLst/>
              <a:cxnLst/>
              <a:rect l="l" t="t" r="r" b="b"/>
              <a:pathLst>
                <a:path w="1035" h="3375" extrusionOk="0">
                  <a:moveTo>
                    <a:pt x="50" y="0"/>
                  </a:moveTo>
                  <a:cubicBezTo>
                    <a:pt x="35" y="0"/>
                    <a:pt x="18" y="2"/>
                    <a:pt x="1" y="5"/>
                  </a:cubicBezTo>
                  <a:cubicBezTo>
                    <a:pt x="368" y="639"/>
                    <a:pt x="568" y="1340"/>
                    <a:pt x="668" y="2040"/>
                  </a:cubicBezTo>
                  <a:cubicBezTo>
                    <a:pt x="768" y="2407"/>
                    <a:pt x="801" y="2807"/>
                    <a:pt x="868" y="3174"/>
                  </a:cubicBezTo>
                  <a:cubicBezTo>
                    <a:pt x="901" y="3241"/>
                    <a:pt x="968" y="3308"/>
                    <a:pt x="1001" y="3374"/>
                  </a:cubicBezTo>
                  <a:cubicBezTo>
                    <a:pt x="1035" y="3041"/>
                    <a:pt x="1001" y="2707"/>
                    <a:pt x="968" y="2407"/>
                  </a:cubicBezTo>
                  <a:cubicBezTo>
                    <a:pt x="868" y="1640"/>
                    <a:pt x="634" y="906"/>
                    <a:pt x="267" y="239"/>
                  </a:cubicBezTo>
                  <a:cubicBezTo>
                    <a:pt x="238" y="120"/>
                    <a:pt x="181"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3"/>
            <p:cNvSpPr/>
            <p:nvPr/>
          </p:nvSpPr>
          <p:spPr>
            <a:xfrm>
              <a:off x="1802300" y="1185450"/>
              <a:ext cx="10850" cy="37550"/>
            </a:xfrm>
            <a:custGeom>
              <a:avLst/>
              <a:gdLst/>
              <a:ahLst/>
              <a:cxnLst/>
              <a:rect l="l" t="t" r="r" b="b"/>
              <a:pathLst>
                <a:path w="434" h="1502" extrusionOk="0">
                  <a:moveTo>
                    <a:pt x="34" y="1"/>
                  </a:moveTo>
                  <a:lnTo>
                    <a:pt x="34" y="1"/>
                  </a:lnTo>
                  <a:cubicBezTo>
                    <a:pt x="67" y="268"/>
                    <a:pt x="67" y="535"/>
                    <a:pt x="100" y="801"/>
                  </a:cubicBezTo>
                  <a:cubicBezTo>
                    <a:pt x="134" y="1035"/>
                    <a:pt x="0" y="1335"/>
                    <a:pt x="367" y="1502"/>
                  </a:cubicBezTo>
                  <a:cubicBezTo>
                    <a:pt x="434" y="1002"/>
                    <a:pt x="267"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3"/>
            <p:cNvSpPr/>
            <p:nvPr/>
          </p:nvSpPr>
          <p:spPr>
            <a:xfrm>
              <a:off x="1744750" y="1123750"/>
              <a:ext cx="5025" cy="11700"/>
            </a:xfrm>
            <a:custGeom>
              <a:avLst/>
              <a:gdLst/>
              <a:ahLst/>
              <a:cxnLst/>
              <a:rect l="l" t="t" r="r" b="b"/>
              <a:pathLst>
                <a:path w="201" h="468" extrusionOk="0">
                  <a:moveTo>
                    <a:pt x="1" y="0"/>
                  </a:moveTo>
                  <a:lnTo>
                    <a:pt x="1" y="0"/>
                  </a:lnTo>
                  <a:cubicBezTo>
                    <a:pt x="34" y="167"/>
                    <a:pt x="67" y="334"/>
                    <a:pt x="101" y="467"/>
                  </a:cubicBezTo>
                  <a:cubicBezTo>
                    <a:pt x="201" y="301"/>
                    <a:pt x="167"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3"/>
            <p:cNvSpPr/>
            <p:nvPr/>
          </p:nvSpPr>
          <p:spPr>
            <a:xfrm>
              <a:off x="1679700" y="1422300"/>
              <a:ext cx="22550" cy="10100"/>
            </a:xfrm>
            <a:custGeom>
              <a:avLst/>
              <a:gdLst/>
              <a:ahLst/>
              <a:cxnLst/>
              <a:rect l="l" t="t" r="r" b="b"/>
              <a:pathLst>
                <a:path w="902" h="404" extrusionOk="0">
                  <a:moveTo>
                    <a:pt x="1" y="0"/>
                  </a:moveTo>
                  <a:cubicBezTo>
                    <a:pt x="284" y="157"/>
                    <a:pt x="507" y="403"/>
                    <a:pt x="839" y="403"/>
                  </a:cubicBezTo>
                  <a:cubicBezTo>
                    <a:pt x="859" y="403"/>
                    <a:pt x="880" y="402"/>
                    <a:pt x="901" y="401"/>
                  </a:cubicBezTo>
                  <a:cubicBezTo>
                    <a:pt x="668" y="100"/>
                    <a:pt x="3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3"/>
            <p:cNvSpPr/>
            <p:nvPr/>
          </p:nvSpPr>
          <p:spPr>
            <a:xfrm>
              <a:off x="1865675" y="1540700"/>
              <a:ext cx="20025" cy="15875"/>
            </a:xfrm>
            <a:custGeom>
              <a:avLst/>
              <a:gdLst/>
              <a:ahLst/>
              <a:cxnLst/>
              <a:rect l="l" t="t" r="r" b="b"/>
              <a:pathLst>
                <a:path w="801" h="635" extrusionOk="0">
                  <a:moveTo>
                    <a:pt x="0" y="1"/>
                  </a:moveTo>
                  <a:cubicBezTo>
                    <a:pt x="12" y="1"/>
                    <a:pt x="23" y="1"/>
                    <a:pt x="34" y="1"/>
                  </a:cubicBezTo>
                  <a:lnTo>
                    <a:pt x="34" y="1"/>
                  </a:lnTo>
                  <a:cubicBezTo>
                    <a:pt x="34" y="1"/>
                    <a:pt x="34" y="1"/>
                    <a:pt x="34" y="1"/>
                  </a:cubicBezTo>
                  <a:close/>
                  <a:moveTo>
                    <a:pt x="34" y="1"/>
                  </a:moveTo>
                  <a:cubicBezTo>
                    <a:pt x="334" y="168"/>
                    <a:pt x="401" y="568"/>
                    <a:pt x="801" y="635"/>
                  </a:cubicBezTo>
                  <a:cubicBezTo>
                    <a:pt x="703" y="178"/>
                    <a:pt x="510"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3"/>
            <p:cNvSpPr/>
            <p:nvPr/>
          </p:nvSpPr>
          <p:spPr>
            <a:xfrm>
              <a:off x="1898375" y="1504850"/>
              <a:ext cx="11525" cy="9775"/>
            </a:xfrm>
            <a:custGeom>
              <a:avLst/>
              <a:gdLst/>
              <a:ahLst/>
              <a:cxnLst/>
              <a:rect l="l" t="t" r="r" b="b"/>
              <a:pathLst>
                <a:path w="461" h="391" extrusionOk="0">
                  <a:moveTo>
                    <a:pt x="27" y="1"/>
                  </a:moveTo>
                  <a:lnTo>
                    <a:pt x="27" y="1"/>
                  </a:lnTo>
                  <a:cubicBezTo>
                    <a:pt x="1" y="287"/>
                    <a:pt x="35" y="390"/>
                    <a:pt x="242" y="390"/>
                  </a:cubicBezTo>
                  <a:cubicBezTo>
                    <a:pt x="300" y="390"/>
                    <a:pt x="372" y="382"/>
                    <a:pt x="460" y="368"/>
                  </a:cubicBezTo>
                  <a:cubicBezTo>
                    <a:pt x="327" y="234"/>
                    <a:pt x="193" y="134"/>
                    <a:pt x="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54"/>
          <p:cNvSpPr/>
          <p:nvPr/>
        </p:nvSpPr>
        <p:spPr>
          <a:xfrm>
            <a:off x="807225" y="415200"/>
            <a:ext cx="4268700" cy="864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3" name="Google Shape;3973;p54"/>
          <p:cNvPicPr preferRelativeResize="0"/>
          <p:nvPr/>
        </p:nvPicPr>
        <p:blipFill rotWithShape="1">
          <a:blip r:embed="rId3">
            <a:alphaModFix/>
          </a:blip>
          <a:srcRect l="21469" r="10673"/>
          <a:stretch/>
        </p:blipFill>
        <p:spPr>
          <a:xfrm>
            <a:off x="494250" y="910750"/>
            <a:ext cx="3378401" cy="3321974"/>
          </a:xfrm>
          <a:prstGeom prst="rect">
            <a:avLst/>
          </a:prstGeom>
          <a:noFill/>
          <a:ln>
            <a:noFill/>
          </a:ln>
        </p:spPr>
      </p:pic>
      <p:sp>
        <p:nvSpPr>
          <p:cNvPr id="3974" name="Google Shape;3974;p54"/>
          <p:cNvSpPr/>
          <p:nvPr/>
        </p:nvSpPr>
        <p:spPr>
          <a:xfrm>
            <a:off x="3230700" y="3290275"/>
            <a:ext cx="59199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txBox="1">
            <a:spLocks noGrp="1"/>
          </p:cNvSpPr>
          <p:nvPr>
            <p:ph type="title"/>
          </p:nvPr>
        </p:nvSpPr>
        <p:spPr>
          <a:xfrm flipH="1">
            <a:off x="4167775" y="3389873"/>
            <a:ext cx="42630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Font typeface="Arial"/>
              <a:buNone/>
            </a:pPr>
            <a:r>
              <a:rPr lang="en"/>
              <a:t>—SOMEONE FAMOUS</a:t>
            </a:r>
            <a:endParaRPr/>
          </a:p>
        </p:txBody>
      </p:sp>
      <p:sp>
        <p:nvSpPr>
          <p:cNvPr id="3976" name="Google Shape;3976;p54"/>
          <p:cNvSpPr txBox="1">
            <a:spLocks noGrp="1"/>
          </p:cNvSpPr>
          <p:nvPr>
            <p:ph type="subTitle" idx="1"/>
          </p:nvPr>
        </p:nvSpPr>
        <p:spPr>
          <a:xfrm flipH="1">
            <a:off x="4167775" y="1537889"/>
            <a:ext cx="42630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0"/>
        <p:cNvGrpSpPr/>
        <p:nvPr/>
      </p:nvGrpSpPr>
      <p:grpSpPr>
        <a:xfrm>
          <a:off x="0" y="0"/>
          <a:ext cx="0" cy="0"/>
          <a:chOff x="0" y="0"/>
          <a:chExt cx="0" cy="0"/>
        </a:xfrm>
      </p:grpSpPr>
      <p:sp>
        <p:nvSpPr>
          <p:cNvPr id="3981" name="Google Shape;3981;p5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 ANALYSIS</a:t>
            </a:r>
            <a:endParaRPr/>
          </a:p>
        </p:txBody>
      </p:sp>
      <p:sp>
        <p:nvSpPr>
          <p:cNvPr id="3982" name="Google Shape;3982;p55"/>
          <p:cNvSpPr txBox="1">
            <a:spLocks noGrp="1"/>
          </p:cNvSpPr>
          <p:nvPr>
            <p:ph type="title" idx="2"/>
          </p:nvPr>
        </p:nvSpPr>
        <p:spPr>
          <a:xfrm rot="-8915">
            <a:off x="714296" y="1740897"/>
            <a:ext cx="2313608" cy="41610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STRENGTHS</a:t>
            </a:r>
            <a:endParaRPr/>
          </a:p>
        </p:txBody>
      </p:sp>
      <p:sp>
        <p:nvSpPr>
          <p:cNvPr id="3983" name="Google Shape;3983;p55"/>
          <p:cNvSpPr txBox="1">
            <a:spLocks noGrp="1"/>
          </p:cNvSpPr>
          <p:nvPr>
            <p:ph type="subTitle" idx="1"/>
          </p:nvPr>
        </p:nvSpPr>
        <p:spPr>
          <a:xfrm rot="-8932">
            <a:off x="714747" y="2170391"/>
            <a:ext cx="2309408" cy="69240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222B0D"/>
              </a:buClr>
              <a:buSzPts val="1100"/>
              <a:buFont typeface="Arial"/>
              <a:buNone/>
            </a:pPr>
            <a:r>
              <a:rPr lang="en"/>
              <a:t>Venus is the second planet from the Sun</a:t>
            </a:r>
            <a:endParaRPr/>
          </a:p>
        </p:txBody>
      </p:sp>
      <p:sp>
        <p:nvSpPr>
          <p:cNvPr id="3984" name="Google Shape;3984;p55"/>
          <p:cNvSpPr txBox="1">
            <a:spLocks noGrp="1"/>
          </p:cNvSpPr>
          <p:nvPr>
            <p:ph type="title" idx="3"/>
          </p:nvPr>
        </p:nvSpPr>
        <p:spPr>
          <a:xfrm rot="-8915">
            <a:off x="714296" y="2930025"/>
            <a:ext cx="2313608" cy="41610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OPPORTUNITY </a:t>
            </a:r>
            <a:endParaRPr/>
          </a:p>
        </p:txBody>
      </p:sp>
      <p:sp>
        <p:nvSpPr>
          <p:cNvPr id="3985" name="Google Shape;3985;p55"/>
          <p:cNvSpPr txBox="1">
            <a:spLocks noGrp="1"/>
          </p:cNvSpPr>
          <p:nvPr>
            <p:ph type="subTitle" idx="4"/>
          </p:nvPr>
        </p:nvSpPr>
        <p:spPr>
          <a:xfrm rot="-8932">
            <a:off x="714747" y="3359371"/>
            <a:ext cx="2309408" cy="69240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222B0D"/>
              </a:buClr>
              <a:buSzPts val="1100"/>
              <a:buFont typeface="Arial"/>
              <a:buNone/>
            </a:pPr>
            <a:r>
              <a:rPr lang="en"/>
              <a:t>Saturn is a gas giant and has several rings</a:t>
            </a:r>
            <a:endParaRPr/>
          </a:p>
        </p:txBody>
      </p:sp>
      <p:sp>
        <p:nvSpPr>
          <p:cNvPr id="3986" name="Google Shape;3986;p55"/>
          <p:cNvSpPr txBox="1">
            <a:spLocks noGrp="1"/>
          </p:cNvSpPr>
          <p:nvPr>
            <p:ph type="title" idx="5"/>
          </p:nvPr>
        </p:nvSpPr>
        <p:spPr>
          <a:xfrm rot="-8915">
            <a:off x="6116121" y="1740897"/>
            <a:ext cx="2313608" cy="416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3987" name="Google Shape;3987;p55"/>
          <p:cNvSpPr txBox="1">
            <a:spLocks noGrp="1"/>
          </p:cNvSpPr>
          <p:nvPr>
            <p:ph type="subTitle" idx="6"/>
          </p:nvPr>
        </p:nvSpPr>
        <p:spPr>
          <a:xfrm rot="-8932">
            <a:off x="6116572" y="2170391"/>
            <a:ext cx="23094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Font typeface="Arial"/>
              <a:buNone/>
            </a:pPr>
            <a:r>
              <a:rPr lang="en"/>
              <a:t>Despite being red, Mars is a cold place</a:t>
            </a:r>
            <a:endParaRPr/>
          </a:p>
        </p:txBody>
      </p:sp>
      <p:sp>
        <p:nvSpPr>
          <p:cNvPr id="3988" name="Google Shape;3988;p55"/>
          <p:cNvSpPr txBox="1">
            <a:spLocks noGrp="1"/>
          </p:cNvSpPr>
          <p:nvPr>
            <p:ph type="title" idx="7"/>
          </p:nvPr>
        </p:nvSpPr>
        <p:spPr>
          <a:xfrm rot="-8915">
            <a:off x="6116121" y="2930025"/>
            <a:ext cx="2313608" cy="416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3989" name="Google Shape;3989;p55"/>
          <p:cNvSpPr txBox="1">
            <a:spLocks noGrp="1"/>
          </p:cNvSpPr>
          <p:nvPr>
            <p:ph type="subTitle" idx="8"/>
          </p:nvPr>
        </p:nvSpPr>
        <p:spPr>
          <a:xfrm rot="-8932">
            <a:off x="6116572" y="3359371"/>
            <a:ext cx="23094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Font typeface="Arial"/>
              <a:buNone/>
            </a:pPr>
            <a:r>
              <a:rPr lang="en"/>
              <a:t>Neptune is the farthest planet from the Sun</a:t>
            </a:r>
            <a:endParaRPr/>
          </a:p>
        </p:txBody>
      </p:sp>
      <p:sp>
        <p:nvSpPr>
          <p:cNvPr id="3990" name="Google Shape;3990;p55"/>
          <p:cNvSpPr/>
          <p:nvPr/>
        </p:nvSpPr>
        <p:spPr>
          <a:xfrm>
            <a:off x="3382050" y="1841750"/>
            <a:ext cx="748800" cy="867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5"/>
          <p:cNvSpPr/>
          <p:nvPr/>
        </p:nvSpPr>
        <p:spPr>
          <a:xfrm>
            <a:off x="3626763" y="2123401"/>
            <a:ext cx="259382" cy="348901"/>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S</a:t>
            </a:r>
          </a:p>
        </p:txBody>
      </p:sp>
      <p:sp>
        <p:nvSpPr>
          <p:cNvPr id="3992" name="Google Shape;3992;p55"/>
          <p:cNvSpPr/>
          <p:nvPr/>
        </p:nvSpPr>
        <p:spPr>
          <a:xfrm>
            <a:off x="3382075" y="3033123"/>
            <a:ext cx="748800" cy="867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5"/>
          <p:cNvSpPr/>
          <p:nvPr/>
        </p:nvSpPr>
        <p:spPr>
          <a:xfrm>
            <a:off x="3583625" y="3292161"/>
            <a:ext cx="345689" cy="348901"/>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O</a:t>
            </a:r>
          </a:p>
        </p:txBody>
      </p:sp>
      <p:sp>
        <p:nvSpPr>
          <p:cNvPr id="3994" name="Google Shape;3994;p55"/>
          <p:cNvSpPr/>
          <p:nvPr/>
        </p:nvSpPr>
        <p:spPr>
          <a:xfrm>
            <a:off x="4988713" y="1841750"/>
            <a:ext cx="748800" cy="867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5092254" y="2123401"/>
            <a:ext cx="541717" cy="339719"/>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W</a:t>
            </a:r>
          </a:p>
        </p:txBody>
      </p:sp>
      <p:sp>
        <p:nvSpPr>
          <p:cNvPr id="3996" name="Google Shape;3996;p55"/>
          <p:cNvSpPr/>
          <p:nvPr/>
        </p:nvSpPr>
        <p:spPr>
          <a:xfrm>
            <a:off x="4988713" y="3033123"/>
            <a:ext cx="748800" cy="867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5210009" y="3292161"/>
            <a:ext cx="306208" cy="339719"/>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56"/>
          <p:cNvSpPr/>
          <p:nvPr/>
        </p:nvSpPr>
        <p:spPr>
          <a:xfrm>
            <a:off x="6843625" y="1690175"/>
            <a:ext cx="2008500" cy="303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OVERVIEW</a:t>
            </a:r>
            <a:endParaRPr/>
          </a:p>
        </p:txBody>
      </p:sp>
      <p:sp>
        <p:nvSpPr>
          <p:cNvPr id="4004" name="Google Shape;4004;p56"/>
          <p:cNvSpPr txBox="1">
            <a:spLocks noGrp="1"/>
          </p:cNvSpPr>
          <p:nvPr>
            <p:ph type="title" idx="2"/>
          </p:nvPr>
        </p:nvSpPr>
        <p:spPr>
          <a:xfrm rot="-18311">
            <a:off x="714783" y="1630225"/>
            <a:ext cx="2365534" cy="3999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005" name="Google Shape;4005;p56"/>
          <p:cNvSpPr txBox="1">
            <a:spLocks noGrp="1"/>
          </p:cNvSpPr>
          <p:nvPr>
            <p:ph type="subTitle" idx="1"/>
          </p:nvPr>
        </p:nvSpPr>
        <p:spPr>
          <a:xfrm rot="-8736">
            <a:off x="714722" y="2039401"/>
            <a:ext cx="23610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a:p>
            <a:pPr marL="0" lvl="0" indent="0" algn="l" rtl="0">
              <a:spcBef>
                <a:spcPts val="0"/>
              </a:spcBef>
              <a:spcAft>
                <a:spcPts val="0"/>
              </a:spcAft>
              <a:buNone/>
            </a:pPr>
            <a:endParaRPr/>
          </a:p>
        </p:txBody>
      </p:sp>
      <p:sp>
        <p:nvSpPr>
          <p:cNvPr id="4006" name="Google Shape;4006;p56"/>
          <p:cNvSpPr txBox="1">
            <a:spLocks noGrp="1"/>
          </p:cNvSpPr>
          <p:nvPr>
            <p:ph type="title" idx="3"/>
          </p:nvPr>
        </p:nvSpPr>
        <p:spPr>
          <a:xfrm rot="-18311">
            <a:off x="712958" y="3044200"/>
            <a:ext cx="2365534" cy="4071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007" name="Google Shape;4007;p56"/>
          <p:cNvSpPr txBox="1">
            <a:spLocks noGrp="1"/>
          </p:cNvSpPr>
          <p:nvPr>
            <p:ph type="subTitle" idx="4"/>
          </p:nvPr>
        </p:nvSpPr>
        <p:spPr>
          <a:xfrm rot="-8736">
            <a:off x="712922" y="3460601"/>
            <a:ext cx="23610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pic>
        <p:nvPicPr>
          <p:cNvPr id="4008" name="Google Shape;4008;p56"/>
          <p:cNvPicPr preferRelativeResize="0"/>
          <p:nvPr/>
        </p:nvPicPr>
        <p:blipFill rotWithShape="1">
          <a:blip r:embed="rId3">
            <a:alphaModFix/>
          </a:blip>
          <a:srcRect l="34079" r="8100"/>
          <a:stretch/>
        </p:blipFill>
        <p:spPr>
          <a:xfrm>
            <a:off x="5245275" y="910750"/>
            <a:ext cx="3414101" cy="3321976"/>
          </a:xfrm>
          <a:prstGeom prst="rect">
            <a:avLst/>
          </a:prstGeom>
          <a:noFill/>
          <a:ln>
            <a:noFill/>
          </a:ln>
        </p:spPr>
      </p:pic>
      <p:grpSp>
        <p:nvGrpSpPr>
          <p:cNvPr id="4009" name="Google Shape;4009;p56"/>
          <p:cNvGrpSpPr/>
          <p:nvPr/>
        </p:nvGrpSpPr>
        <p:grpSpPr>
          <a:xfrm>
            <a:off x="3968036" y="1879959"/>
            <a:ext cx="965444" cy="1198832"/>
            <a:chOff x="7347925" y="1220938"/>
            <a:chExt cx="1422700" cy="1766625"/>
          </a:xfrm>
        </p:grpSpPr>
        <p:sp>
          <p:nvSpPr>
            <p:cNvPr id="4010" name="Google Shape;4010;p56"/>
            <p:cNvSpPr/>
            <p:nvPr/>
          </p:nvSpPr>
          <p:spPr>
            <a:xfrm>
              <a:off x="7347925" y="1220938"/>
              <a:ext cx="1422700" cy="1766625"/>
            </a:xfrm>
            <a:custGeom>
              <a:avLst/>
              <a:gdLst/>
              <a:ahLst/>
              <a:cxnLst/>
              <a:rect l="l" t="t" r="r" b="b"/>
              <a:pathLst>
                <a:path w="56908" h="70665" extrusionOk="0">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8108475" y="1991663"/>
              <a:ext cx="90925" cy="50900"/>
            </a:xfrm>
            <a:custGeom>
              <a:avLst/>
              <a:gdLst/>
              <a:ahLst/>
              <a:cxnLst/>
              <a:rect l="l" t="t" r="r" b="b"/>
              <a:pathLst>
                <a:path w="3637" h="2036" extrusionOk="0">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6"/>
            <p:cNvSpPr/>
            <p:nvPr/>
          </p:nvSpPr>
          <p:spPr>
            <a:xfrm>
              <a:off x="7892475" y="1896588"/>
              <a:ext cx="15050" cy="48400"/>
            </a:xfrm>
            <a:custGeom>
              <a:avLst/>
              <a:gdLst/>
              <a:ahLst/>
              <a:cxnLst/>
              <a:rect l="l" t="t" r="r" b="b"/>
              <a:pathLst>
                <a:path w="602" h="1936" extrusionOk="0">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6"/>
            <p:cNvSpPr/>
            <p:nvPr/>
          </p:nvSpPr>
          <p:spPr>
            <a:xfrm>
              <a:off x="8338625" y="1609713"/>
              <a:ext cx="25050" cy="4200"/>
            </a:xfrm>
            <a:custGeom>
              <a:avLst/>
              <a:gdLst/>
              <a:ahLst/>
              <a:cxnLst/>
              <a:rect l="l" t="t" r="r" b="b"/>
              <a:pathLst>
                <a:path w="1002" h="168" extrusionOk="0">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6"/>
            <p:cNvSpPr/>
            <p:nvPr/>
          </p:nvSpPr>
          <p:spPr>
            <a:xfrm>
              <a:off x="8057600" y="2432813"/>
              <a:ext cx="16700" cy="6700"/>
            </a:xfrm>
            <a:custGeom>
              <a:avLst/>
              <a:gdLst/>
              <a:ahLst/>
              <a:cxnLst/>
              <a:rect l="l" t="t" r="r" b="b"/>
              <a:pathLst>
                <a:path w="668" h="268" extrusionOk="0">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6"/>
            <p:cNvSpPr/>
            <p:nvPr/>
          </p:nvSpPr>
          <p:spPr>
            <a:xfrm>
              <a:off x="8419525" y="1374538"/>
              <a:ext cx="161800" cy="233525"/>
            </a:xfrm>
            <a:custGeom>
              <a:avLst/>
              <a:gdLst/>
              <a:ahLst/>
              <a:cxnLst/>
              <a:rect l="l" t="t" r="r" b="b"/>
              <a:pathLst>
                <a:path w="6472" h="9341" extrusionOk="0">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6"/>
            <p:cNvSpPr/>
            <p:nvPr/>
          </p:nvSpPr>
          <p:spPr>
            <a:xfrm>
              <a:off x="8148500" y="1323413"/>
              <a:ext cx="252700" cy="41150"/>
            </a:xfrm>
            <a:custGeom>
              <a:avLst/>
              <a:gdLst/>
              <a:ahLst/>
              <a:cxnLst/>
              <a:rect l="l" t="t" r="r" b="b"/>
              <a:pathLst>
                <a:path w="10108" h="1646" extrusionOk="0">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6"/>
            <p:cNvSpPr/>
            <p:nvPr/>
          </p:nvSpPr>
          <p:spPr>
            <a:xfrm>
              <a:off x="8467900" y="1654738"/>
              <a:ext cx="105925" cy="211850"/>
            </a:xfrm>
            <a:custGeom>
              <a:avLst/>
              <a:gdLst/>
              <a:ahLst/>
              <a:cxnLst/>
              <a:rect l="l" t="t" r="r" b="b"/>
              <a:pathLst>
                <a:path w="4237" h="8474" extrusionOk="0">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6"/>
            <p:cNvSpPr/>
            <p:nvPr/>
          </p:nvSpPr>
          <p:spPr>
            <a:xfrm>
              <a:off x="8492075" y="1625563"/>
              <a:ext cx="71750" cy="189325"/>
            </a:xfrm>
            <a:custGeom>
              <a:avLst/>
              <a:gdLst/>
              <a:ahLst/>
              <a:cxnLst/>
              <a:rect l="l" t="t" r="r" b="b"/>
              <a:pathLst>
                <a:path w="2870" h="7573" extrusionOk="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6"/>
            <p:cNvSpPr/>
            <p:nvPr/>
          </p:nvSpPr>
          <p:spPr>
            <a:xfrm>
              <a:off x="8231050" y="1830713"/>
              <a:ext cx="122625" cy="20600"/>
            </a:xfrm>
            <a:custGeom>
              <a:avLst/>
              <a:gdLst/>
              <a:ahLst/>
              <a:cxnLst/>
              <a:rect l="l" t="t" r="r" b="b"/>
              <a:pathLst>
                <a:path w="4905" h="824" extrusionOk="0">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6"/>
            <p:cNvSpPr/>
            <p:nvPr/>
          </p:nvSpPr>
          <p:spPr>
            <a:xfrm>
              <a:off x="8037575" y="1462113"/>
              <a:ext cx="71750" cy="97600"/>
            </a:xfrm>
            <a:custGeom>
              <a:avLst/>
              <a:gdLst/>
              <a:ahLst/>
              <a:cxnLst/>
              <a:rect l="l" t="t" r="r" b="b"/>
              <a:pathLst>
                <a:path w="2870" h="3904" extrusionOk="0">
                  <a:moveTo>
                    <a:pt x="2870" y="0"/>
                  </a:moveTo>
                  <a:cubicBezTo>
                    <a:pt x="1936" y="401"/>
                    <a:pt x="134" y="2969"/>
                    <a:pt x="1" y="3903"/>
                  </a:cubicBezTo>
                  <a:cubicBezTo>
                    <a:pt x="768" y="2436"/>
                    <a:pt x="1736" y="1135"/>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6"/>
            <p:cNvSpPr/>
            <p:nvPr/>
          </p:nvSpPr>
          <p:spPr>
            <a:xfrm>
              <a:off x="8061775" y="1480463"/>
              <a:ext cx="55900" cy="85925"/>
            </a:xfrm>
            <a:custGeom>
              <a:avLst/>
              <a:gdLst/>
              <a:ahLst/>
              <a:cxnLst/>
              <a:rect l="l" t="t" r="r" b="b"/>
              <a:pathLst>
                <a:path w="2236" h="3437" extrusionOk="0">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6"/>
            <p:cNvSpPr/>
            <p:nvPr/>
          </p:nvSpPr>
          <p:spPr>
            <a:xfrm>
              <a:off x="8121825" y="1367038"/>
              <a:ext cx="69225" cy="30875"/>
            </a:xfrm>
            <a:custGeom>
              <a:avLst/>
              <a:gdLst/>
              <a:ahLst/>
              <a:cxnLst/>
              <a:rect l="l" t="t" r="r" b="b"/>
              <a:pathLst>
                <a:path w="2769" h="1235" extrusionOk="0">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6"/>
            <p:cNvSpPr/>
            <p:nvPr/>
          </p:nvSpPr>
          <p:spPr>
            <a:xfrm>
              <a:off x="8308625" y="1350338"/>
              <a:ext cx="115100" cy="44250"/>
            </a:xfrm>
            <a:custGeom>
              <a:avLst/>
              <a:gdLst/>
              <a:ahLst/>
              <a:cxnLst/>
              <a:rect l="l" t="t" r="r" b="b"/>
              <a:pathLst>
                <a:path w="4604" h="1770" extrusionOk="0">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6"/>
            <p:cNvSpPr/>
            <p:nvPr/>
          </p:nvSpPr>
          <p:spPr>
            <a:xfrm>
              <a:off x="7998400" y="1412088"/>
              <a:ext cx="70900" cy="89250"/>
            </a:xfrm>
            <a:custGeom>
              <a:avLst/>
              <a:gdLst/>
              <a:ahLst/>
              <a:cxnLst/>
              <a:rect l="l" t="t" r="r" b="b"/>
              <a:pathLst>
                <a:path w="2836" h="3570" extrusionOk="0">
                  <a:moveTo>
                    <a:pt x="2836" y="0"/>
                  </a:moveTo>
                  <a:cubicBezTo>
                    <a:pt x="1768" y="1067"/>
                    <a:pt x="667" y="2168"/>
                    <a:pt x="0" y="3569"/>
                  </a:cubicBezTo>
                  <a:cubicBezTo>
                    <a:pt x="801" y="2268"/>
                    <a:pt x="1835" y="1134"/>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6"/>
            <p:cNvSpPr/>
            <p:nvPr/>
          </p:nvSpPr>
          <p:spPr>
            <a:xfrm>
              <a:off x="8346975" y="1693938"/>
              <a:ext cx="50050" cy="36350"/>
            </a:xfrm>
            <a:custGeom>
              <a:avLst/>
              <a:gdLst/>
              <a:ahLst/>
              <a:cxnLst/>
              <a:rect l="l" t="t" r="r" b="b"/>
              <a:pathLst>
                <a:path w="2002" h="1454" extrusionOk="0">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6"/>
            <p:cNvSpPr/>
            <p:nvPr/>
          </p:nvSpPr>
          <p:spPr>
            <a:xfrm>
              <a:off x="8078450" y="1350363"/>
              <a:ext cx="69250" cy="35875"/>
            </a:xfrm>
            <a:custGeom>
              <a:avLst/>
              <a:gdLst/>
              <a:ahLst/>
              <a:cxnLst/>
              <a:rect l="l" t="t" r="r" b="b"/>
              <a:pathLst>
                <a:path w="2770" h="1435" extrusionOk="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6"/>
            <p:cNvSpPr/>
            <p:nvPr/>
          </p:nvSpPr>
          <p:spPr>
            <a:xfrm>
              <a:off x="8137650" y="1721463"/>
              <a:ext cx="41725" cy="42550"/>
            </a:xfrm>
            <a:custGeom>
              <a:avLst/>
              <a:gdLst/>
              <a:ahLst/>
              <a:cxnLst/>
              <a:rect l="l" t="t" r="r" b="b"/>
              <a:pathLst>
                <a:path w="1669" h="1702" extrusionOk="0">
                  <a:moveTo>
                    <a:pt x="1" y="1"/>
                  </a:moveTo>
                  <a:cubicBezTo>
                    <a:pt x="368" y="768"/>
                    <a:pt x="901" y="1335"/>
                    <a:pt x="1669" y="1702"/>
                  </a:cubicBezTo>
                  <a:cubicBezTo>
                    <a:pt x="1068" y="1168"/>
                    <a:pt x="468" y="6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6"/>
            <p:cNvSpPr/>
            <p:nvPr/>
          </p:nvSpPr>
          <p:spPr>
            <a:xfrm>
              <a:off x="8020075" y="1463788"/>
              <a:ext cx="44225" cy="61725"/>
            </a:xfrm>
            <a:custGeom>
              <a:avLst/>
              <a:gdLst/>
              <a:ahLst/>
              <a:cxnLst/>
              <a:rect l="l" t="t" r="r" b="b"/>
              <a:pathLst>
                <a:path w="1769" h="2469" extrusionOk="0">
                  <a:moveTo>
                    <a:pt x="1768" y="0"/>
                  </a:moveTo>
                  <a:cubicBezTo>
                    <a:pt x="1035" y="701"/>
                    <a:pt x="467" y="1501"/>
                    <a:pt x="0" y="2469"/>
                  </a:cubicBezTo>
                  <a:cubicBezTo>
                    <a:pt x="634" y="1601"/>
                    <a:pt x="1201" y="801"/>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6"/>
            <p:cNvSpPr/>
            <p:nvPr/>
          </p:nvSpPr>
          <p:spPr>
            <a:xfrm>
              <a:off x="8135150" y="1380388"/>
              <a:ext cx="52575" cy="25875"/>
            </a:xfrm>
            <a:custGeom>
              <a:avLst/>
              <a:gdLst/>
              <a:ahLst/>
              <a:cxnLst/>
              <a:rect l="l" t="t" r="r" b="b"/>
              <a:pathLst>
                <a:path w="2103" h="1035" extrusionOk="0">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6"/>
            <p:cNvSpPr/>
            <p:nvPr/>
          </p:nvSpPr>
          <p:spPr>
            <a:xfrm>
              <a:off x="8100975" y="1510488"/>
              <a:ext cx="30025" cy="40875"/>
            </a:xfrm>
            <a:custGeom>
              <a:avLst/>
              <a:gdLst/>
              <a:ahLst/>
              <a:cxnLst/>
              <a:rect l="l" t="t" r="r" b="b"/>
              <a:pathLst>
                <a:path w="1201" h="1635" extrusionOk="0">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6"/>
            <p:cNvSpPr/>
            <p:nvPr/>
          </p:nvSpPr>
          <p:spPr>
            <a:xfrm>
              <a:off x="8448725" y="1424588"/>
              <a:ext cx="43375" cy="50050"/>
            </a:xfrm>
            <a:custGeom>
              <a:avLst/>
              <a:gdLst/>
              <a:ahLst/>
              <a:cxnLst/>
              <a:rect l="l" t="t" r="r" b="b"/>
              <a:pathLst>
                <a:path w="1735" h="2002" extrusionOk="0">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6"/>
            <p:cNvSpPr/>
            <p:nvPr/>
          </p:nvSpPr>
          <p:spPr>
            <a:xfrm>
              <a:off x="8191025" y="1331913"/>
              <a:ext cx="65075" cy="5125"/>
            </a:xfrm>
            <a:custGeom>
              <a:avLst/>
              <a:gdLst/>
              <a:ahLst/>
              <a:cxnLst/>
              <a:rect l="l" t="t" r="r" b="b"/>
              <a:pathLst>
                <a:path w="2603" h="205" extrusionOk="0">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6"/>
            <p:cNvSpPr/>
            <p:nvPr/>
          </p:nvSpPr>
          <p:spPr>
            <a:xfrm>
              <a:off x="8060925" y="1638063"/>
              <a:ext cx="12550" cy="42575"/>
            </a:xfrm>
            <a:custGeom>
              <a:avLst/>
              <a:gdLst/>
              <a:ahLst/>
              <a:cxnLst/>
              <a:rect l="l" t="t" r="r" b="b"/>
              <a:pathLst>
                <a:path w="502" h="1703" extrusionOk="0">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6"/>
            <p:cNvSpPr/>
            <p:nvPr/>
          </p:nvSpPr>
          <p:spPr>
            <a:xfrm>
              <a:off x="8064275" y="1460438"/>
              <a:ext cx="25875" cy="30050"/>
            </a:xfrm>
            <a:custGeom>
              <a:avLst/>
              <a:gdLst/>
              <a:ahLst/>
              <a:cxnLst/>
              <a:rect l="l" t="t" r="r" b="b"/>
              <a:pathLst>
                <a:path w="1035" h="1202" extrusionOk="0">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6"/>
            <p:cNvSpPr/>
            <p:nvPr/>
          </p:nvSpPr>
          <p:spPr>
            <a:xfrm>
              <a:off x="8171025" y="1344538"/>
              <a:ext cx="37550" cy="9200"/>
            </a:xfrm>
            <a:custGeom>
              <a:avLst/>
              <a:gdLst/>
              <a:ahLst/>
              <a:cxnLst/>
              <a:rect l="l" t="t" r="r" b="b"/>
              <a:pathLst>
                <a:path w="1502" h="368" extrusionOk="0">
                  <a:moveTo>
                    <a:pt x="1501" y="0"/>
                  </a:moveTo>
                  <a:cubicBezTo>
                    <a:pt x="834" y="0"/>
                    <a:pt x="300" y="134"/>
                    <a:pt x="0" y="367"/>
                  </a:cubicBezTo>
                  <a:cubicBezTo>
                    <a:pt x="534" y="234"/>
                    <a:pt x="1034" y="1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6"/>
            <p:cNvSpPr/>
            <p:nvPr/>
          </p:nvSpPr>
          <p:spPr>
            <a:xfrm>
              <a:off x="8106800" y="1495463"/>
              <a:ext cx="21700" cy="26725"/>
            </a:xfrm>
            <a:custGeom>
              <a:avLst/>
              <a:gdLst/>
              <a:ahLst/>
              <a:cxnLst/>
              <a:rect l="l" t="t" r="r" b="b"/>
              <a:pathLst>
                <a:path w="868" h="1069" extrusionOk="0">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6"/>
            <p:cNvSpPr/>
            <p:nvPr/>
          </p:nvSpPr>
          <p:spPr>
            <a:xfrm>
              <a:off x="8037575" y="1450438"/>
              <a:ext cx="22550" cy="26700"/>
            </a:xfrm>
            <a:custGeom>
              <a:avLst/>
              <a:gdLst/>
              <a:ahLst/>
              <a:cxnLst/>
              <a:rect l="l" t="t" r="r" b="b"/>
              <a:pathLst>
                <a:path w="902" h="1068" extrusionOk="0">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6"/>
            <p:cNvSpPr/>
            <p:nvPr/>
          </p:nvSpPr>
          <p:spPr>
            <a:xfrm>
              <a:off x="7990050" y="1530488"/>
              <a:ext cx="10025" cy="26725"/>
            </a:xfrm>
            <a:custGeom>
              <a:avLst/>
              <a:gdLst/>
              <a:ahLst/>
              <a:cxnLst/>
              <a:rect l="l" t="t" r="r" b="b"/>
              <a:pathLst>
                <a:path w="401" h="1069" extrusionOk="0">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6"/>
            <p:cNvSpPr/>
            <p:nvPr/>
          </p:nvSpPr>
          <p:spPr>
            <a:xfrm>
              <a:off x="8034250" y="1635563"/>
              <a:ext cx="8375" cy="24225"/>
            </a:xfrm>
            <a:custGeom>
              <a:avLst/>
              <a:gdLst/>
              <a:ahLst/>
              <a:cxnLst/>
              <a:rect l="l" t="t" r="r" b="b"/>
              <a:pathLst>
                <a:path w="335" h="969" extrusionOk="0">
                  <a:moveTo>
                    <a:pt x="134" y="1"/>
                  </a:moveTo>
                  <a:cubicBezTo>
                    <a:pt x="1" y="301"/>
                    <a:pt x="67" y="701"/>
                    <a:pt x="334" y="968"/>
                  </a:cubicBezTo>
                  <a:cubicBezTo>
                    <a:pt x="267" y="635"/>
                    <a:pt x="201"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6"/>
            <p:cNvSpPr/>
            <p:nvPr/>
          </p:nvSpPr>
          <p:spPr>
            <a:xfrm>
              <a:off x="8355325" y="1859888"/>
              <a:ext cx="31700" cy="6700"/>
            </a:xfrm>
            <a:custGeom>
              <a:avLst/>
              <a:gdLst/>
              <a:ahLst/>
              <a:cxnLst/>
              <a:rect l="l" t="t" r="r" b="b"/>
              <a:pathLst>
                <a:path w="1268" h="268" extrusionOk="0">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6"/>
            <p:cNvSpPr/>
            <p:nvPr/>
          </p:nvSpPr>
          <p:spPr>
            <a:xfrm>
              <a:off x="8437875" y="1831538"/>
              <a:ext cx="17525" cy="15050"/>
            </a:xfrm>
            <a:custGeom>
              <a:avLst/>
              <a:gdLst/>
              <a:ahLst/>
              <a:cxnLst/>
              <a:rect l="l" t="t" r="r" b="b"/>
              <a:pathLst>
                <a:path w="701" h="602" extrusionOk="0">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6"/>
            <p:cNvSpPr/>
            <p:nvPr/>
          </p:nvSpPr>
          <p:spPr>
            <a:xfrm>
              <a:off x="8445375" y="1844063"/>
              <a:ext cx="22550" cy="23375"/>
            </a:xfrm>
            <a:custGeom>
              <a:avLst/>
              <a:gdLst/>
              <a:ahLst/>
              <a:cxnLst/>
              <a:rect l="l" t="t" r="r" b="b"/>
              <a:pathLst>
                <a:path w="902" h="935" extrusionOk="0">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6"/>
            <p:cNvSpPr/>
            <p:nvPr/>
          </p:nvSpPr>
          <p:spPr>
            <a:xfrm>
              <a:off x="8292775" y="1505488"/>
              <a:ext cx="28375" cy="9175"/>
            </a:xfrm>
            <a:custGeom>
              <a:avLst/>
              <a:gdLst/>
              <a:ahLst/>
              <a:cxnLst/>
              <a:rect l="l" t="t" r="r" b="b"/>
              <a:pathLst>
                <a:path w="1135" h="367" extrusionOk="0">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6"/>
            <p:cNvSpPr/>
            <p:nvPr/>
          </p:nvSpPr>
          <p:spPr>
            <a:xfrm>
              <a:off x="8305275" y="1357038"/>
              <a:ext cx="27550" cy="8375"/>
            </a:xfrm>
            <a:custGeom>
              <a:avLst/>
              <a:gdLst/>
              <a:ahLst/>
              <a:cxnLst/>
              <a:rect l="l" t="t" r="r" b="b"/>
              <a:pathLst>
                <a:path w="1102" h="335" extrusionOk="0">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6"/>
            <p:cNvSpPr/>
            <p:nvPr/>
          </p:nvSpPr>
          <p:spPr>
            <a:xfrm>
              <a:off x="8538775" y="1518813"/>
              <a:ext cx="13375" cy="25875"/>
            </a:xfrm>
            <a:custGeom>
              <a:avLst/>
              <a:gdLst/>
              <a:ahLst/>
              <a:cxnLst/>
              <a:rect l="l" t="t" r="r" b="b"/>
              <a:pathLst>
                <a:path w="535" h="1035" extrusionOk="0">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8163500" y="1730638"/>
              <a:ext cx="16725" cy="16700"/>
            </a:xfrm>
            <a:custGeom>
              <a:avLst/>
              <a:gdLst/>
              <a:ahLst/>
              <a:cxnLst/>
              <a:rect l="l" t="t" r="r" b="b"/>
              <a:pathLst>
                <a:path w="669" h="668" extrusionOk="0">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8007575" y="1553838"/>
              <a:ext cx="7525" cy="21725"/>
            </a:xfrm>
            <a:custGeom>
              <a:avLst/>
              <a:gdLst/>
              <a:ahLst/>
              <a:cxnLst/>
              <a:rect l="l" t="t" r="r" b="b"/>
              <a:pathLst>
                <a:path w="301" h="869" extrusionOk="0">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8039250" y="1563863"/>
              <a:ext cx="10025" cy="23375"/>
            </a:xfrm>
            <a:custGeom>
              <a:avLst/>
              <a:gdLst/>
              <a:ahLst/>
              <a:cxnLst/>
              <a:rect l="l" t="t" r="r" b="b"/>
              <a:pathLst>
                <a:path w="401" h="935" extrusionOk="0">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6"/>
            <p:cNvSpPr/>
            <p:nvPr/>
          </p:nvSpPr>
          <p:spPr>
            <a:xfrm>
              <a:off x="8310275" y="1491288"/>
              <a:ext cx="25875" cy="10875"/>
            </a:xfrm>
            <a:custGeom>
              <a:avLst/>
              <a:gdLst/>
              <a:ahLst/>
              <a:cxnLst/>
              <a:rect l="l" t="t" r="r" b="b"/>
              <a:pathLst>
                <a:path w="1035" h="435" extrusionOk="0">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6"/>
            <p:cNvSpPr/>
            <p:nvPr/>
          </p:nvSpPr>
          <p:spPr>
            <a:xfrm>
              <a:off x="8284425" y="1465813"/>
              <a:ext cx="21700" cy="5500"/>
            </a:xfrm>
            <a:custGeom>
              <a:avLst/>
              <a:gdLst/>
              <a:ahLst/>
              <a:cxnLst/>
              <a:rect l="l" t="t" r="r" b="b"/>
              <a:pathLst>
                <a:path w="868" h="220" extrusionOk="0">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6"/>
            <p:cNvSpPr/>
            <p:nvPr/>
          </p:nvSpPr>
          <p:spPr>
            <a:xfrm>
              <a:off x="8236900" y="1791513"/>
              <a:ext cx="19200" cy="6900"/>
            </a:xfrm>
            <a:custGeom>
              <a:avLst/>
              <a:gdLst/>
              <a:ahLst/>
              <a:cxnLst/>
              <a:rect l="l" t="t" r="r" b="b"/>
              <a:pathLst>
                <a:path w="768" h="276" extrusionOk="0">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6"/>
            <p:cNvSpPr/>
            <p:nvPr/>
          </p:nvSpPr>
          <p:spPr>
            <a:xfrm>
              <a:off x="8122650" y="1647238"/>
              <a:ext cx="9200" cy="15875"/>
            </a:xfrm>
            <a:custGeom>
              <a:avLst/>
              <a:gdLst/>
              <a:ahLst/>
              <a:cxnLst/>
              <a:rect l="l" t="t" r="r" b="b"/>
              <a:pathLst>
                <a:path w="368" h="635" extrusionOk="0">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6"/>
            <p:cNvSpPr/>
            <p:nvPr/>
          </p:nvSpPr>
          <p:spPr>
            <a:xfrm>
              <a:off x="8120150" y="1727313"/>
              <a:ext cx="15875" cy="19200"/>
            </a:xfrm>
            <a:custGeom>
              <a:avLst/>
              <a:gdLst/>
              <a:ahLst/>
              <a:cxnLst/>
              <a:rect l="l" t="t" r="r" b="b"/>
              <a:pathLst>
                <a:path w="635" h="768" extrusionOk="0">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6"/>
            <p:cNvSpPr/>
            <p:nvPr/>
          </p:nvSpPr>
          <p:spPr>
            <a:xfrm>
              <a:off x="8085125" y="1649738"/>
              <a:ext cx="7525" cy="16700"/>
            </a:xfrm>
            <a:custGeom>
              <a:avLst/>
              <a:gdLst/>
              <a:ahLst/>
              <a:cxnLst/>
              <a:rect l="l" t="t" r="r" b="b"/>
              <a:pathLst>
                <a:path w="301" h="668" extrusionOk="0">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8547125" y="1621388"/>
              <a:ext cx="3350" cy="25875"/>
            </a:xfrm>
            <a:custGeom>
              <a:avLst/>
              <a:gdLst/>
              <a:ahLst/>
              <a:cxnLst/>
              <a:rect l="l" t="t" r="r" b="b"/>
              <a:pathLst>
                <a:path w="134" h="1035" extrusionOk="0">
                  <a:moveTo>
                    <a:pt x="67" y="1"/>
                  </a:moveTo>
                  <a:cubicBezTo>
                    <a:pt x="67" y="368"/>
                    <a:pt x="34" y="701"/>
                    <a:pt x="0" y="1035"/>
                  </a:cubicBezTo>
                  <a:cubicBezTo>
                    <a:pt x="100" y="701"/>
                    <a:pt x="134"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6"/>
            <p:cNvSpPr/>
            <p:nvPr/>
          </p:nvSpPr>
          <p:spPr>
            <a:xfrm>
              <a:off x="8309450" y="1498813"/>
              <a:ext cx="15875" cy="7525"/>
            </a:xfrm>
            <a:custGeom>
              <a:avLst/>
              <a:gdLst/>
              <a:ahLst/>
              <a:cxnLst/>
              <a:rect l="l" t="t" r="r" b="b"/>
              <a:pathLst>
                <a:path w="635" h="301" extrusionOk="0">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6"/>
            <p:cNvSpPr/>
            <p:nvPr/>
          </p:nvSpPr>
          <p:spPr>
            <a:xfrm>
              <a:off x="8110150" y="1648913"/>
              <a:ext cx="4175" cy="12525"/>
            </a:xfrm>
            <a:custGeom>
              <a:avLst/>
              <a:gdLst/>
              <a:ahLst/>
              <a:cxnLst/>
              <a:rect l="l" t="t" r="r" b="b"/>
              <a:pathLst>
                <a:path w="167" h="501" extrusionOk="0">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6"/>
            <p:cNvSpPr/>
            <p:nvPr/>
          </p:nvSpPr>
          <p:spPr>
            <a:xfrm>
              <a:off x="8285275" y="1474613"/>
              <a:ext cx="16700" cy="4200"/>
            </a:xfrm>
            <a:custGeom>
              <a:avLst/>
              <a:gdLst/>
              <a:ahLst/>
              <a:cxnLst/>
              <a:rect l="l" t="t" r="r" b="b"/>
              <a:pathLst>
                <a:path w="668" h="168" extrusionOk="0">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6"/>
            <p:cNvSpPr/>
            <p:nvPr/>
          </p:nvSpPr>
          <p:spPr>
            <a:xfrm>
              <a:off x="8296100" y="1517163"/>
              <a:ext cx="12550" cy="5025"/>
            </a:xfrm>
            <a:custGeom>
              <a:avLst/>
              <a:gdLst/>
              <a:ahLst/>
              <a:cxnLst/>
              <a:rect l="l" t="t" r="r" b="b"/>
              <a:pathLst>
                <a:path w="502" h="201" extrusionOk="0">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6"/>
            <p:cNvSpPr/>
            <p:nvPr/>
          </p:nvSpPr>
          <p:spPr>
            <a:xfrm>
              <a:off x="8361975" y="1559688"/>
              <a:ext cx="7550" cy="15025"/>
            </a:xfrm>
            <a:custGeom>
              <a:avLst/>
              <a:gdLst/>
              <a:ahLst/>
              <a:cxnLst/>
              <a:rect l="l" t="t" r="r" b="b"/>
              <a:pathLst>
                <a:path w="302" h="601" extrusionOk="0">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6"/>
            <p:cNvSpPr/>
            <p:nvPr/>
          </p:nvSpPr>
          <p:spPr>
            <a:xfrm>
              <a:off x="8154325" y="1417913"/>
              <a:ext cx="13375" cy="10025"/>
            </a:xfrm>
            <a:custGeom>
              <a:avLst/>
              <a:gdLst/>
              <a:ahLst/>
              <a:cxnLst/>
              <a:rect l="l" t="t" r="r" b="b"/>
              <a:pathLst>
                <a:path w="535" h="401" extrusionOk="0">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6"/>
            <p:cNvSpPr/>
            <p:nvPr/>
          </p:nvSpPr>
          <p:spPr>
            <a:xfrm>
              <a:off x="8135150" y="1746488"/>
              <a:ext cx="7525" cy="14200"/>
            </a:xfrm>
            <a:custGeom>
              <a:avLst/>
              <a:gdLst/>
              <a:ahLst/>
              <a:cxnLst/>
              <a:rect l="l" t="t" r="r" b="b"/>
              <a:pathLst>
                <a:path w="301" h="568" extrusionOk="0">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6"/>
            <p:cNvSpPr/>
            <p:nvPr/>
          </p:nvSpPr>
          <p:spPr>
            <a:xfrm>
              <a:off x="7994225" y="1622238"/>
              <a:ext cx="3350" cy="13350"/>
            </a:xfrm>
            <a:custGeom>
              <a:avLst/>
              <a:gdLst/>
              <a:ahLst/>
              <a:cxnLst/>
              <a:rect l="l" t="t" r="r" b="b"/>
              <a:pathLst>
                <a:path w="134" h="534" extrusionOk="0">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6"/>
            <p:cNvSpPr/>
            <p:nvPr/>
          </p:nvSpPr>
          <p:spPr>
            <a:xfrm>
              <a:off x="8152675" y="1409563"/>
              <a:ext cx="10850" cy="6700"/>
            </a:xfrm>
            <a:custGeom>
              <a:avLst/>
              <a:gdLst/>
              <a:ahLst/>
              <a:cxnLst/>
              <a:rect l="l" t="t" r="r" b="b"/>
              <a:pathLst>
                <a:path w="434" h="268" extrusionOk="0">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6"/>
            <p:cNvSpPr/>
            <p:nvPr/>
          </p:nvSpPr>
          <p:spPr>
            <a:xfrm>
              <a:off x="8117650" y="1375388"/>
              <a:ext cx="10850" cy="7525"/>
            </a:xfrm>
            <a:custGeom>
              <a:avLst/>
              <a:gdLst/>
              <a:ahLst/>
              <a:cxnLst/>
              <a:rect l="l" t="t" r="r" b="b"/>
              <a:pathLst>
                <a:path w="434" h="301" extrusionOk="0">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8139325" y="1644738"/>
              <a:ext cx="2525" cy="9200"/>
            </a:xfrm>
            <a:custGeom>
              <a:avLst/>
              <a:gdLst/>
              <a:ahLst/>
              <a:cxnLst/>
              <a:rect l="l" t="t" r="r" b="b"/>
              <a:pathLst>
                <a:path w="101" h="368" extrusionOk="0">
                  <a:moveTo>
                    <a:pt x="67" y="1"/>
                  </a:moveTo>
                  <a:cubicBezTo>
                    <a:pt x="1" y="234"/>
                    <a:pt x="1" y="234"/>
                    <a:pt x="101" y="368"/>
                  </a:cubicBezTo>
                  <a:cubicBezTo>
                    <a:pt x="101" y="234"/>
                    <a:pt x="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6"/>
            <p:cNvSpPr/>
            <p:nvPr/>
          </p:nvSpPr>
          <p:spPr>
            <a:xfrm>
              <a:off x="8547125" y="1599713"/>
              <a:ext cx="2525" cy="10875"/>
            </a:xfrm>
            <a:custGeom>
              <a:avLst/>
              <a:gdLst/>
              <a:ahLst/>
              <a:cxnLst/>
              <a:rect l="l" t="t" r="r" b="b"/>
              <a:pathLst>
                <a:path w="101" h="435" extrusionOk="0">
                  <a:moveTo>
                    <a:pt x="0" y="0"/>
                  </a:moveTo>
                  <a:cubicBezTo>
                    <a:pt x="34" y="167"/>
                    <a:pt x="34" y="301"/>
                    <a:pt x="67" y="434"/>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6"/>
            <p:cNvSpPr/>
            <p:nvPr/>
          </p:nvSpPr>
          <p:spPr>
            <a:xfrm>
              <a:off x="8320300" y="1708113"/>
              <a:ext cx="10025" cy="6700"/>
            </a:xfrm>
            <a:custGeom>
              <a:avLst/>
              <a:gdLst/>
              <a:ahLst/>
              <a:cxnLst/>
              <a:rect l="l" t="t" r="r" b="b"/>
              <a:pathLst>
                <a:path w="401" h="268" extrusionOk="0">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6"/>
            <p:cNvSpPr/>
            <p:nvPr/>
          </p:nvSpPr>
          <p:spPr>
            <a:xfrm>
              <a:off x="8261075" y="1353713"/>
              <a:ext cx="8375" cy="850"/>
            </a:xfrm>
            <a:custGeom>
              <a:avLst/>
              <a:gdLst/>
              <a:ahLst/>
              <a:cxnLst/>
              <a:rect l="l" t="t" r="r" b="b"/>
              <a:pathLst>
                <a:path w="335" h="34" extrusionOk="0">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6"/>
            <p:cNvSpPr/>
            <p:nvPr/>
          </p:nvSpPr>
          <p:spPr>
            <a:xfrm>
              <a:off x="8548775" y="1611388"/>
              <a:ext cx="25" cy="10025"/>
            </a:xfrm>
            <a:custGeom>
              <a:avLst/>
              <a:gdLst/>
              <a:ahLst/>
              <a:cxnLst/>
              <a:rect l="l" t="t" r="r" b="b"/>
              <a:pathLst>
                <a:path w="1" h="401" extrusionOk="0">
                  <a:moveTo>
                    <a:pt x="1" y="401"/>
                  </a:moveTo>
                  <a:cubicBezTo>
                    <a:pt x="1" y="267"/>
                    <a:pt x="1" y="134"/>
                    <a:pt x="1" y="0"/>
                  </a:cubicBezTo>
                  <a:lnTo>
                    <a:pt x="1" y="0"/>
                  </a:lnTo>
                  <a:cubicBezTo>
                    <a:pt x="1" y="134"/>
                    <a:pt x="1" y="267"/>
                    <a:pt x="1"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6"/>
            <p:cNvSpPr/>
            <p:nvPr/>
          </p:nvSpPr>
          <p:spPr>
            <a:xfrm>
              <a:off x="8179350" y="1337013"/>
              <a:ext cx="7525" cy="4200"/>
            </a:xfrm>
            <a:custGeom>
              <a:avLst/>
              <a:gdLst/>
              <a:ahLst/>
              <a:cxnLst/>
              <a:rect l="l" t="t" r="r" b="b"/>
              <a:pathLst>
                <a:path w="301" h="168" extrusionOk="0">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6"/>
            <p:cNvSpPr/>
            <p:nvPr/>
          </p:nvSpPr>
          <p:spPr>
            <a:xfrm>
              <a:off x="8098475" y="1347863"/>
              <a:ext cx="8350" cy="5875"/>
            </a:xfrm>
            <a:custGeom>
              <a:avLst/>
              <a:gdLst/>
              <a:ahLst/>
              <a:cxnLst/>
              <a:rect l="l" t="t" r="r" b="b"/>
              <a:pathLst>
                <a:path w="334" h="235" extrusionOk="0">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6"/>
            <p:cNvSpPr/>
            <p:nvPr/>
          </p:nvSpPr>
          <p:spPr>
            <a:xfrm>
              <a:off x="8311950" y="1713963"/>
              <a:ext cx="8375" cy="4200"/>
            </a:xfrm>
            <a:custGeom>
              <a:avLst/>
              <a:gdLst/>
              <a:ahLst/>
              <a:cxnLst/>
              <a:rect l="l" t="t" r="r" b="b"/>
              <a:pathLst>
                <a:path w="335" h="168" extrusionOk="0">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6"/>
            <p:cNvSpPr/>
            <p:nvPr/>
          </p:nvSpPr>
          <p:spPr>
            <a:xfrm>
              <a:off x="8090950" y="1352863"/>
              <a:ext cx="7550" cy="5875"/>
            </a:xfrm>
            <a:custGeom>
              <a:avLst/>
              <a:gdLst/>
              <a:ahLst/>
              <a:cxnLst/>
              <a:rect l="l" t="t" r="r" b="b"/>
              <a:pathLst>
                <a:path w="302" h="235" extrusionOk="0">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6"/>
            <p:cNvSpPr/>
            <p:nvPr/>
          </p:nvSpPr>
          <p:spPr>
            <a:xfrm>
              <a:off x="8260250" y="1367888"/>
              <a:ext cx="6700" cy="850"/>
            </a:xfrm>
            <a:custGeom>
              <a:avLst/>
              <a:gdLst/>
              <a:ahLst/>
              <a:cxnLst/>
              <a:rect l="l" t="t" r="r" b="b"/>
              <a:pathLst>
                <a:path w="268" h="34" extrusionOk="0">
                  <a:moveTo>
                    <a:pt x="0" y="0"/>
                  </a:moveTo>
                  <a:cubicBezTo>
                    <a:pt x="0" y="0"/>
                    <a:pt x="0" y="33"/>
                    <a:pt x="0" y="33"/>
                  </a:cubicBezTo>
                  <a:lnTo>
                    <a:pt x="267" y="33"/>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6"/>
            <p:cNvSpPr/>
            <p:nvPr/>
          </p:nvSpPr>
          <p:spPr>
            <a:xfrm>
              <a:off x="8335300" y="1895763"/>
              <a:ext cx="10025" cy="2775"/>
            </a:xfrm>
            <a:custGeom>
              <a:avLst/>
              <a:gdLst/>
              <a:ahLst/>
              <a:cxnLst/>
              <a:rect l="l" t="t" r="r" b="b"/>
              <a:pathLst>
                <a:path w="401" h="111" extrusionOk="0">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6"/>
            <p:cNvSpPr/>
            <p:nvPr/>
          </p:nvSpPr>
          <p:spPr>
            <a:xfrm>
              <a:off x="8100975" y="1390388"/>
              <a:ext cx="5025" cy="4200"/>
            </a:xfrm>
            <a:custGeom>
              <a:avLst/>
              <a:gdLst/>
              <a:ahLst/>
              <a:cxnLst/>
              <a:rect l="l" t="t" r="r" b="b"/>
              <a:pathLst>
                <a:path w="201" h="168" extrusionOk="0">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6"/>
            <p:cNvSpPr/>
            <p:nvPr/>
          </p:nvSpPr>
          <p:spPr>
            <a:xfrm>
              <a:off x="8544625" y="1647238"/>
              <a:ext cx="2525" cy="8375"/>
            </a:xfrm>
            <a:custGeom>
              <a:avLst/>
              <a:gdLst/>
              <a:ahLst/>
              <a:cxnLst/>
              <a:rect l="l" t="t" r="r" b="b"/>
              <a:pathLst>
                <a:path w="101" h="335" extrusionOk="0">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8336125" y="1702288"/>
              <a:ext cx="4200" cy="3350"/>
            </a:xfrm>
            <a:custGeom>
              <a:avLst/>
              <a:gdLst/>
              <a:ahLst/>
              <a:cxnLst/>
              <a:rect l="l" t="t" r="r" b="b"/>
              <a:pathLst>
                <a:path w="168" h="134" extrusionOk="0">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8477075" y="1832388"/>
              <a:ext cx="2525" cy="3350"/>
            </a:xfrm>
            <a:custGeom>
              <a:avLst/>
              <a:gdLst/>
              <a:ahLst/>
              <a:cxnLst/>
              <a:rect l="l" t="t" r="r" b="b"/>
              <a:pathLst>
                <a:path w="101" h="134" extrusionOk="0">
                  <a:moveTo>
                    <a:pt x="67" y="0"/>
                  </a:moveTo>
                  <a:lnTo>
                    <a:pt x="0" y="133"/>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8485400" y="1821538"/>
              <a:ext cx="1700" cy="3350"/>
            </a:xfrm>
            <a:custGeom>
              <a:avLst/>
              <a:gdLst/>
              <a:ahLst/>
              <a:cxnLst/>
              <a:rect l="l" t="t" r="r" b="b"/>
              <a:pathLst>
                <a:path w="68" h="134" extrusionOk="0">
                  <a:moveTo>
                    <a:pt x="68" y="0"/>
                  </a:moveTo>
                  <a:cubicBezTo>
                    <a:pt x="34" y="34"/>
                    <a:pt x="1" y="100"/>
                    <a:pt x="1" y="134"/>
                  </a:cubicBezTo>
                  <a:cubicBezTo>
                    <a:pt x="34" y="100"/>
                    <a:pt x="68" y="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8256075" y="1332863"/>
              <a:ext cx="7525" cy="2525"/>
            </a:xfrm>
            <a:custGeom>
              <a:avLst/>
              <a:gdLst/>
              <a:ahLst/>
              <a:cxnLst/>
              <a:rect l="l" t="t" r="r" b="b"/>
              <a:pathLst>
                <a:path w="301" h="101" extrusionOk="0">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6"/>
            <p:cNvSpPr/>
            <p:nvPr/>
          </p:nvSpPr>
          <p:spPr>
            <a:xfrm>
              <a:off x="8279425" y="1684763"/>
              <a:ext cx="6700" cy="4200"/>
            </a:xfrm>
            <a:custGeom>
              <a:avLst/>
              <a:gdLst/>
              <a:ahLst/>
              <a:cxnLst/>
              <a:rect l="l" t="t" r="r" b="b"/>
              <a:pathLst>
                <a:path w="268" h="168" extrusionOk="0">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6"/>
            <p:cNvSpPr/>
            <p:nvPr/>
          </p:nvSpPr>
          <p:spPr>
            <a:xfrm>
              <a:off x="7817425" y="2296888"/>
              <a:ext cx="81750" cy="288550"/>
            </a:xfrm>
            <a:custGeom>
              <a:avLst/>
              <a:gdLst/>
              <a:ahLst/>
              <a:cxnLst/>
              <a:rect l="l" t="t" r="r" b="b"/>
              <a:pathLst>
                <a:path w="3270" h="11542" extrusionOk="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6"/>
            <p:cNvSpPr/>
            <p:nvPr/>
          </p:nvSpPr>
          <p:spPr>
            <a:xfrm>
              <a:off x="7786575" y="2179438"/>
              <a:ext cx="178475" cy="241725"/>
            </a:xfrm>
            <a:custGeom>
              <a:avLst/>
              <a:gdLst/>
              <a:ahLst/>
              <a:cxnLst/>
              <a:rect l="l" t="t" r="r" b="b"/>
              <a:pathLst>
                <a:path w="7139" h="9669" extrusionOk="0">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8225225" y="2353588"/>
              <a:ext cx="70900" cy="219350"/>
            </a:xfrm>
            <a:custGeom>
              <a:avLst/>
              <a:gdLst/>
              <a:ahLst/>
              <a:cxnLst/>
              <a:rect l="l" t="t" r="r" b="b"/>
              <a:pathLst>
                <a:path w="2836" h="8774" extrusionOk="0">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7889975" y="2515363"/>
              <a:ext cx="114275" cy="130950"/>
            </a:xfrm>
            <a:custGeom>
              <a:avLst/>
              <a:gdLst/>
              <a:ahLst/>
              <a:cxnLst/>
              <a:rect l="l" t="t" r="r" b="b"/>
              <a:pathLst>
                <a:path w="4571" h="5238" extrusionOk="0">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6"/>
            <p:cNvSpPr/>
            <p:nvPr/>
          </p:nvSpPr>
          <p:spPr>
            <a:xfrm>
              <a:off x="8044250" y="2576238"/>
              <a:ext cx="127625" cy="76750"/>
            </a:xfrm>
            <a:custGeom>
              <a:avLst/>
              <a:gdLst/>
              <a:ahLst/>
              <a:cxnLst/>
              <a:rect l="l" t="t" r="r" b="b"/>
              <a:pathLst>
                <a:path w="5105" h="3070" extrusionOk="0">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6"/>
            <p:cNvSpPr/>
            <p:nvPr/>
          </p:nvSpPr>
          <p:spPr>
            <a:xfrm>
              <a:off x="7828275" y="2534538"/>
              <a:ext cx="170975" cy="124325"/>
            </a:xfrm>
            <a:custGeom>
              <a:avLst/>
              <a:gdLst/>
              <a:ahLst/>
              <a:cxnLst/>
              <a:rect l="l" t="t" r="r" b="b"/>
              <a:pathLst>
                <a:path w="6839" h="4973" extrusionOk="0">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8104300" y="2177613"/>
              <a:ext cx="126775" cy="76750"/>
            </a:xfrm>
            <a:custGeom>
              <a:avLst/>
              <a:gdLst/>
              <a:ahLst/>
              <a:cxnLst/>
              <a:rect l="l" t="t" r="r" b="b"/>
              <a:pathLst>
                <a:path w="5071" h="3070" extrusionOk="0">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8146825" y="2227663"/>
              <a:ext cx="69250" cy="64225"/>
            </a:xfrm>
            <a:custGeom>
              <a:avLst/>
              <a:gdLst/>
              <a:ahLst/>
              <a:cxnLst/>
              <a:rect l="l" t="t" r="r" b="b"/>
              <a:pathLst>
                <a:path w="2770" h="2569" extrusionOk="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6"/>
            <p:cNvSpPr/>
            <p:nvPr/>
          </p:nvSpPr>
          <p:spPr>
            <a:xfrm>
              <a:off x="8047600" y="2616263"/>
              <a:ext cx="122600" cy="42775"/>
            </a:xfrm>
            <a:custGeom>
              <a:avLst/>
              <a:gdLst/>
              <a:ahLst/>
              <a:cxnLst/>
              <a:rect l="l" t="t" r="r" b="b"/>
              <a:pathLst>
                <a:path w="4904" h="1711" extrusionOk="0">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6"/>
            <p:cNvSpPr/>
            <p:nvPr/>
          </p:nvSpPr>
          <p:spPr>
            <a:xfrm>
              <a:off x="7788250" y="2415288"/>
              <a:ext cx="24200" cy="83425"/>
            </a:xfrm>
            <a:custGeom>
              <a:avLst/>
              <a:gdLst/>
              <a:ahLst/>
              <a:cxnLst/>
              <a:rect l="l" t="t" r="r" b="b"/>
              <a:pathLst>
                <a:path w="968" h="3337" extrusionOk="0">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7908325" y="2507863"/>
              <a:ext cx="11700" cy="78400"/>
            </a:xfrm>
            <a:custGeom>
              <a:avLst/>
              <a:gdLst/>
              <a:ahLst/>
              <a:cxnLst/>
              <a:rect l="l" t="t" r="r" b="b"/>
              <a:pathLst>
                <a:path w="468" h="3136" extrusionOk="0">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8115150" y="2192638"/>
              <a:ext cx="71725" cy="38375"/>
            </a:xfrm>
            <a:custGeom>
              <a:avLst/>
              <a:gdLst/>
              <a:ahLst/>
              <a:cxnLst/>
              <a:rect l="l" t="t" r="r" b="b"/>
              <a:pathLst>
                <a:path w="2869" h="1535" extrusionOk="0">
                  <a:moveTo>
                    <a:pt x="0" y="0"/>
                  </a:moveTo>
                  <a:cubicBezTo>
                    <a:pt x="968" y="501"/>
                    <a:pt x="1902" y="1034"/>
                    <a:pt x="2869" y="1535"/>
                  </a:cubicBezTo>
                  <a:cubicBezTo>
                    <a:pt x="2002" y="868"/>
                    <a:pt x="1101" y="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6"/>
            <p:cNvSpPr/>
            <p:nvPr/>
          </p:nvSpPr>
          <p:spPr>
            <a:xfrm>
              <a:off x="8281925" y="2349413"/>
              <a:ext cx="15875" cy="58400"/>
            </a:xfrm>
            <a:custGeom>
              <a:avLst/>
              <a:gdLst/>
              <a:ahLst/>
              <a:cxnLst/>
              <a:rect l="l" t="t" r="r" b="b"/>
              <a:pathLst>
                <a:path w="635" h="2336" extrusionOk="0">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6"/>
            <p:cNvSpPr/>
            <p:nvPr/>
          </p:nvSpPr>
          <p:spPr>
            <a:xfrm>
              <a:off x="7904150" y="2210138"/>
              <a:ext cx="58400" cy="33400"/>
            </a:xfrm>
            <a:custGeom>
              <a:avLst/>
              <a:gdLst/>
              <a:ahLst/>
              <a:cxnLst/>
              <a:rect l="l" t="t" r="r" b="b"/>
              <a:pathLst>
                <a:path w="2336" h="1336" extrusionOk="0">
                  <a:moveTo>
                    <a:pt x="2336" y="1"/>
                  </a:moveTo>
                  <a:cubicBezTo>
                    <a:pt x="1435" y="268"/>
                    <a:pt x="635" y="635"/>
                    <a:pt x="1" y="1335"/>
                  </a:cubicBezTo>
                  <a:cubicBezTo>
                    <a:pt x="701" y="768"/>
                    <a:pt x="1535" y="40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6"/>
            <p:cNvSpPr/>
            <p:nvPr/>
          </p:nvSpPr>
          <p:spPr>
            <a:xfrm>
              <a:off x="8088450" y="2437813"/>
              <a:ext cx="34225" cy="38375"/>
            </a:xfrm>
            <a:custGeom>
              <a:avLst/>
              <a:gdLst/>
              <a:ahLst/>
              <a:cxnLst/>
              <a:rect l="l" t="t" r="r" b="b"/>
              <a:pathLst>
                <a:path w="1369" h="1535" extrusionOk="0">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6"/>
            <p:cNvSpPr/>
            <p:nvPr/>
          </p:nvSpPr>
          <p:spPr>
            <a:xfrm>
              <a:off x="8075125" y="2438638"/>
              <a:ext cx="30875" cy="27550"/>
            </a:xfrm>
            <a:custGeom>
              <a:avLst/>
              <a:gdLst/>
              <a:ahLst/>
              <a:cxnLst/>
              <a:rect l="l" t="t" r="r" b="b"/>
              <a:pathLst>
                <a:path w="1235" h="1102" extrusionOk="0">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6"/>
            <p:cNvSpPr/>
            <p:nvPr/>
          </p:nvSpPr>
          <p:spPr>
            <a:xfrm>
              <a:off x="7937525" y="2190963"/>
              <a:ext cx="30025" cy="15050"/>
            </a:xfrm>
            <a:custGeom>
              <a:avLst/>
              <a:gdLst/>
              <a:ahLst/>
              <a:cxnLst/>
              <a:rect l="l" t="t" r="r" b="b"/>
              <a:pathLst>
                <a:path w="1201" h="602" extrusionOk="0">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6"/>
            <p:cNvSpPr/>
            <p:nvPr/>
          </p:nvSpPr>
          <p:spPr>
            <a:xfrm>
              <a:off x="7932500" y="2225163"/>
              <a:ext cx="34225" cy="25875"/>
            </a:xfrm>
            <a:custGeom>
              <a:avLst/>
              <a:gdLst/>
              <a:ahLst/>
              <a:cxnLst/>
              <a:rect l="l" t="t" r="r" b="b"/>
              <a:pathLst>
                <a:path w="1369" h="1035" extrusionOk="0">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6"/>
            <p:cNvSpPr/>
            <p:nvPr/>
          </p:nvSpPr>
          <p:spPr>
            <a:xfrm>
              <a:off x="8171850" y="2567913"/>
              <a:ext cx="12525" cy="39200"/>
            </a:xfrm>
            <a:custGeom>
              <a:avLst/>
              <a:gdLst/>
              <a:ahLst/>
              <a:cxnLst/>
              <a:rect l="l" t="t" r="r" b="b"/>
              <a:pathLst>
                <a:path w="501" h="1568" extrusionOk="0">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6"/>
            <p:cNvSpPr/>
            <p:nvPr/>
          </p:nvSpPr>
          <p:spPr>
            <a:xfrm>
              <a:off x="7879150" y="1972488"/>
              <a:ext cx="25875" cy="22525"/>
            </a:xfrm>
            <a:custGeom>
              <a:avLst/>
              <a:gdLst/>
              <a:ahLst/>
              <a:cxnLst/>
              <a:rect l="l" t="t" r="r" b="b"/>
              <a:pathLst>
                <a:path w="1035" h="901" extrusionOk="0">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6"/>
            <p:cNvSpPr/>
            <p:nvPr/>
          </p:nvSpPr>
          <p:spPr>
            <a:xfrm>
              <a:off x="8023400" y="2467838"/>
              <a:ext cx="33400" cy="4625"/>
            </a:xfrm>
            <a:custGeom>
              <a:avLst/>
              <a:gdLst/>
              <a:ahLst/>
              <a:cxnLst/>
              <a:rect l="l" t="t" r="r" b="b"/>
              <a:pathLst>
                <a:path w="1336" h="185" extrusionOk="0">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6"/>
            <p:cNvSpPr/>
            <p:nvPr/>
          </p:nvSpPr>
          <p:spPr>
            <a:xfrm>
              <a:off x="8036750" y="2612938"/>
              <a:ext cx="5025" cy="31700"/>
            </a:xfrm>
            <a:custGeom>
              <a:avLst/>
              <a:gdLst/>
              <a:ahLst/>
              <a:cxnLst/>
              <a:rect l="l" t="t" r="r" b="b"/>
              <a:pathLst>
                <a:path w="201" h="1268" extrusionOk="0">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6"/>
            <p:cNvSpPr/>
            <p:nvPr/>
          </p:nvSpPr>
          <p:spPr>
            <a:xfrm>
              <a:off x="8040925" y="2164363"/>
              <a:ext cx="30875" cy="3275"/>
            </a:xfrm>
            <a:custGeom>
              <a:avLst/>
              <a:gdLst/>
              <a:ahLst/>
              <a:cxnLst/>
              <a:rect l="l" t="t" r="r" b="b"/>
              <a:pathLst>
                <a:path w="1235" h="131" extrusionOk="0">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6"/>
            <p:cNvSpPr/>
            <p:nvPr/>
          </p:nvSpPr>
          <p:spPr>
            <a:xfrm>
              <a:off x="7949300" y="2560388"/>
              <a:ext cx="3900" cy="35900"/>
            </a:xfrm>
            <a:custGeom>
              <a:avLst/>
              <a:gdLst/>
              <a:ahLst/>
              <a:cxnLst/>
              <a:rect l="l" t="t" r="r" b="b"/>
              <a:pathLst>
                <a:path w="156" h="1436" extrusionOk="0">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6"/>
            <p:cNvSpPr/>
            <p:nvPr/>
          </p:nvSpPr>
          <p:spPr>
            <a:xfrm>
              <a:off x="8029250" y="2172838"/>
              <a:ext cx="22550" cy="3775"/>
            </a:xfrm>
            <a:custGeom>
              <a:avLst/>
              <a:gdLst/>
              <a:ahLst/>
              <a:cxnLst/>
              <a:rect l="l" t="t" r="r" b="b"/>
              <a:pathLst>
                <a:path w="902" h="151" extrusionOk="0">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6"/>
            <p:cNvSpPr/>
            <p:nvPr/>
          </p:nvSpPr>
          <p:spPr>
            <a:xfrm>
              <a:off x="8105975" y="2019188"/>
              <a:ext cx="19200" cy="13350"/>
            </a:xfrm>
            <a:custGeom>
              <a:avLst/>
              <a:gdLst/>
              <a:ahLst/>
              <a:cxnLst/>
              <a:rect l="l" t="t" r="r" b="b"/>
              <a:pathLst>
                <a:path w="768" h="534" extrusionOk="0">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6"/>
            <p:cNvSpPr/>
            <p:nvPr/>
          </p:nvSpPr>
          <p:spPr>
            <a:xfrm>
              <a:off x="7849950" y="2384438"/>
              <a:ext cx="10025" cy="26700"/>
            </a:xfrm>
            <a:custGeom>
              <a:avLst/>
              <a:gdLst/>
              <a:ahLst/>
              <a:cxnLst/>
              <a:rect l="l" t="t" r="r" b="b"/>
              <a:pathLst>
                <a:path w="401" h="1068" extrusionOk="0">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6"/>
            <p:cNvSpPr/>
            <p:nvPr/>
          </p:nvSpPr>
          <p:spPr>
            <a:xfrm>
              <a:off x="7950850" y="2542063"/>
              <a:ext cx="3375" cy="18350"/>
            </a:xfrm>
            <a:custGeom>
              <a:avLst/>
              <a:gdLst/>
              <a:ahLst/>
              <a:cxnLst/>
              <a:rect l="l" t="t" r="r" b="b"/>
              <a:pathLst>
                <a:path w="135" h="734" extrusionOk="0">
                  <a:moveTo>
                    <a:pt x="1" y="0"/>
                  </a:moveTo>
                  <a:cubicBezTo>
                    <a:pt x="1" y="234"/>
                    <a:pt x="34" y="500"/>
                    <a:pt x="34" y="734"/>
                  </a:cubicBezTo>
                  <a:cubicBezTo>
                    <a:pt x="134" y="500"/>
                    <a:pt x="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6"/>
            <p:cNvSpPr/>
            <p:nvPr/>
          </p:nvSpPr>
          <p:spPr>
            <a:xfrm>
              <a:off x="8030075" y="2201813"/>
              <a:ext cx="10050" cy="5025"/>
            </a:xfrm>
            <a:custGeom>
              <a:avLst/>
              <a:gdLst/>
              <a:ahLst/>
              <a:cxnLst/>
              <a:rect l="l" t="t" r="r" b="b"/>
              <a:pathLst>
                <a:path w="402" h="201" extrusionOk="0">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6"/>
            <p:cNvSpPr/>
            <p:nvPr/>
          </p:nvSpPr>
          <p:spPr>
            <a:xfrm>
              <a:off x="7812425" y="2416138"/>
              <a:ext cx="5875" cy="10850"/>
            </a:xfrm>
            <a:custGeom>
              <a:avLst/>
              <a:gdLst/>
              <a:ahLst/>
              <a:cxnLst/>
              <a:rect l="l" t="t" r="r" b="b"/>
              <a:pathLst>
                <a:path w="235" h="434" extrusionOk="0">
                  <a:moveTo>
                    <a:pt x="234" y="0"/>
                  </a:moveTo>
                  <a:cubicBezTo>
                    <a:pt x="1" y="234"/>
                    <a:pt x="1" y="234"/>
                    <a:pt x="101" y="434"/>
                  </a:cubicBezTo>
                  <a:cubicBezTo>
                    <a:pt x="134" y="300"/>
                    <a:pt x="167" y="13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6"/>
            <p:cNvSpPr/>
            <p:nvPr/>
          </p:nvSpPr>
          <p:spPr>
            <a:xfrm>
              <a:off x="8221050" y="1974138"/>
              <a:ext cx="9200" cy="2525"/>
            </a:xfrm>
            <a:custGeom>
              <a:avLst/>
              <a:gdLst/>
              <a:ahLst/>
              <a:cxnLst/>
              <a:rect l="l" t="t" r="r" b="b"/>
              <a:pathLst>
                <a:path w="368" h="101" extrusionOk="0">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6"/>
            <p:cNvSpPr/>
            <p:nvPr/>
          </p:nvSpPr>
          <p:spPr>
            <a:xfrm>
              <a:off x="7974200" y="2565413"/>
              <a:ext cx="2525" cy="8350"/>
            </a:xfrm>
            <a:custGeom>
              <a:avLst/>
              <a:gdLst/>
              <a:ahLst/>
              <a:cxnLst/>
              <a:rect l="l" t="t" r="r" b="b"/>
              <a:pathLst>
                <a:path w="101" h="334" extrusionOk="0">
                  <a:moveTo>
                    <a:pt x="1" y="0"/>
                  </a:moveTo>
                  <a:lnTo>
                    <a:pt x="68" y="334"/>
                  </a:lnTo>
                  <a:cubicBezTo>
                    <a:pt x="68" y="234"/>
                    <a:pt x="68" y="1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7973375" y="2573738"/>
              <a:ext cx="2525" cy="10875"/>
            </a:xfrm>
            <a:custGeom>
              <a:avLst/>
              <a:gdLst/>
              <a:ahLst/>
              <a:cxnLst/>
              <a:rect l="l" t="t" r="r" b="b"/>
              <a:pathLst>
                <a:path w="101" h="435" extrusionOk="0">
                  <a:moveTo>
                    <a:pt x="101" y="1"/>
                  </a:moveTo>
                  <a:cubicBezTo>
                    <a:pt x="0" y="134"/>
                    <a:pt x="34" y="301"/>
                    <a:pt x="101" y="434"/>
                  </a:cubicBezTo>
                  <a:cubicBezTo>
                    <a:pt x="101" y="301"/>
                    <a:pt x="101" y="1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6"/>
            <p:cNvSpPr/>
            <p:nvPr/>
          </p:nvSpPr>
          <p:spPr>
            <a:xfrm>
              <a:off x="7930850" y="2506188"/>
              <a:ext cx="2525" cy="9200"/>
            </a:xfrm>
            <a:custGeom>
              <a:avLst/>
              <a:gdLst/>
              <a:ahLst/>
              <a:cxnLst/>
              <a:rect l="l" t="t" r="r" b="b"/>
              <a:pathLst>
                <a:path w="101" h="368" extrusionOk="0">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6"/>
            <p:cNvSpPr/>
            <p:nvPr/>
          </p:nvSpPr>
          <p:spPr>
            <a:xfrm>
              <a:off x="7930850" y="2623788"/>
              <a:ext cx="3350" cy="5850"/>
            </a:xfrm>
            <a:custGeom>
              <a:avLst/>
              <a:gdLst/>
              <a:ahLst/>
              <a:cxnLst/>
              <a:rect l="l" t="t" r="r" b="b"/>
              <a:pathLst>
                <a:path w="134" h="234" extrusionOk="0">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7952525" y="2527863"/>
              <a:ext cx="1700" cy="5875"/>
            </a:xfrm>
            <a:custGeom>
              <a:avLst/>
              <a:gdLst/>
              <a:ahLst/>
              <a:cxnLst/>
              <a:rect l="l" t="t" r="r" b="b"/>
              <a:pathLst>
                <a:path w="68" h="235" extrusionOk="0">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6"/>
            <p:cNvSpPr/>
            <p:nvPr/>
          </p:nvSpPr>
          <p:spPr>
            <a:xfrm>
              <a:off x="7809925" y="2406113"/>
              <a:ext cx="1700" cy="7550"/>
            </a:xfrm>
            <a:custGeom>
              <a:avLst/>
              <a:gdLst/>
              <a:ahLst/>
              <a:cxnLst/>
              <a:rect l="l" t="t" r="r" b="b"/>
              <a:pathLst>
                <a:path w="68" h="302" extrusionOk="0">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6"/>
            <p:cNvSpPr/>
            <p:nvPr/>
          </p:nvSpPr>
          <p:spPr>
            <a:xfrm>
              <a:off x="8141825" y="2602938"/>
              <a:ext cx="1700" cy="6675"/>
            </a:xfrm>
            <a:custGeom>
              <a:avLst/>
              <a:gdLst/>
              <a:ahLst/>
              <a:cxnLst/>
              <a:rect l="l" t="t" r="r" b="b"/>
              <a:pathLst>
                <a:path w="68" h="267" extrusionOk="0">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7832450" y="2481163"/>
              <a:ext cx="1675" cy="5050"/>
            </a:xfrm>
            <a:custGeom>
              <a:avLst/>
              <a:gdLst/>
              <a:ahLst/>
              <a:cxnLst/>
              <a:rect l="l" t="t" r="r" b="b"/>
              <a:pathLst>
                <a:path w="67" h="202" extrusionOk="0">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6"/>
            <p:cNvSpPr/>
            <p:nvPr/>
          </p:nvSpPr>
          <p:spPr>
            <a:xfrm>
              <a:off x="8287775" y="2801413"/>
              <a:ext cx="326075" cy="155125"/>
            </a:xfrm>
            <a:custGeom>
              <a:avLst/>
              <a:gdLst/>
              <a:ahLst/>
              <a:cxnLst/>
              <a:rect l="l" t="t" r="r" b="b"/>
              <a:pathLst>
                <a:path w="13043" h="6205" extrusionOk="0">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6"/>
            <p:cNvSpPr/>
            <p:nvPr/>
          </p:nvSpPr>
          <p:spPr>
            <a:xfrm>
              <a:off x="8591325" y="2577913"/>
              <a:ext cx="84250" cy="149300"/>
            </a:xfrm>
            <a:custGeom>
              <a:avLst/>
              <a:gdLst/>
              <a:ahLst/>
              <a:cxnLst/>
              <a:rect l="l" t="t" r="r" b="b"/>
              <a:pathLst>
                <a:path w="3370" h="5972" extrusionOk="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a:off x="8552125" y="2708838"/>
              <a:ext cx="122600" cy="215175"/>
            </a:xfrm>
            <a:custGeom>
              <a:avLst/>
              <a:gdLst/>
              <a:ahLst/>
              <a:cxnLst/>
              <a:rect l="l" t="t" r="r" b="b"/>
              <a:pathLst>
                <a:path w="4904" h="8607" extrusionOk="0">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6"/>
            <p:cNvSpPr/>
            <p:nvPr/>
          </p:nvSpPr>
          <p:spPr>
            <a:xfrm>
              <a:off x="8217725" y="2851438"/>
              <a:ext cx="108425" cy="85075"/>
            </a:xfrm>
            <a:custGeom>
              <a:avLst/>
              <a:gdLst/>
              <a:ahLst/>
              <a:cxnLst/>
              <a:rect l="l" t="t" r="r" b="b"/>
              <a:pathLst>
                <a:path w="4337" h="3403" extrusionOk="0">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6"/>
            <p:cNvSpPr/>
            <p:nvPr/>
          </p:nvSpPr>
          <p:spPr>
            <a:xfrm>
              <a:off x="8457050" y="2615438"/>
              <a:ext cx="40050" cy="77575"/>
            </a:xfrm>
            <a:custGeom>
              <a:avLst/>
              <a:gdLst/>
              <a:ahLst/>
              <a:cxnLst/>
              <a:rect l="l" t="t" r="r" b="b"/>
              <a:pathLst>
                <a:path w="1602" h="3103" extrusionOk="0">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6"/>
            <p:cNvSpPr/>
            <p:nvPr/>
          </p:nvSpPr>
          <p:spPr>
            <a:xfrm>
              <a:off x="8510425" y="2552263"/>
              <a:ext cx="100100" cy="7325"/>
            </a:xfrm>
            <a:custGeom>
              <a:avLst/>
              <a:gdLst/>
              <a:ahLst/>
              <a:cxnLst/>
              <a:rect l="l" t="t" r="r" b="b"/>
              <a:pathLst>
                <a:path w="4004" h="293" extrusionOk="0">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6"/>
            <p:cNvSpPr/>
            <p:nvPr/>
          </p:nvSpPr>
          <p:spPr>
            <a:xfrm>
              <a:off x="8449550" y="2608763"/>
              <a:ext cx="34225" cy="67575"/>
            </a:xfrm>
            <a:custGeom>
              <a:avLst/>
              <a:gdLst/>
              <a:ahLst/>
              <a:cxnLst/>
              <a:rect l="l" t="t" r="r" b="b"/>
              <a:pathLst>
                <a:path w="1369" h="2703" extrusionOk="0">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a:off x="8492925" y="2530988"/>
              <a:ext cx="86750" cy="6925"/>
            </a:xfrm>
            <a:custGeom>
              <a:avLst/>
              <a:gdLst/>
              <a:ahLst/>
              <a:cxnLst/>
              <a:rect l="l" t="t" r="r" b="b"/>
              <a:pathLst>
                <a:path w="3470" h="277" extrusionOk="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6"/>
            <p:cNvSpPr/>
            <p:nvPr/>
          </p:nvSpPr>
          <p:spPr>
            <a:xfrm>
              <a:off x="8598825" y="2537888"/>
              <a:ext cx="53400" cy="79250"/>
            </a:xfrm>
            <a:custGeom>
              <a:avLst/>
              <a:gdLst/>
              <a:ahLst/>
              <a:cxnLst/>
              <a:rect l="l" t="t" r="r" b="b"/>
              <a:pathLst>
                <a:path w="2136" h="3170" extrusionOk="0">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6"/>
            <p:cNvSpPr/>
            <p:nvPr/>
          </p:nvSpPr>
          <p:spPr>
            <a:xfrm>
              <a:off x="8419525" y="2740538"/>
              <a:ext cx="34225" cy="67550"/>
            </a:xfrm>
            <a:custGeom>
              <a:avLst/>
              <a:gdLst/>
              <a:ahLst/>
              <a:cxnLst/>
              <a:rect l="l" t="t" r="r" b="b"/>
              <a:pathLst>
                <a:path w="1369" h="2702" extrusionOk="0">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a:off x="8306100" y="2836438"/>
              <a:ext cx="50075" cy="61725"/>
            </a:xfrm>
            <a:custGeom>
              <a:avLst/>
              <a:gdLst/>
              <a:ahLst/>
              <a:cxnLst/>
              <a:rect l="l" t="t" r="r" b="b"/>
              <a:pathLst>
                <a:path w="2003" h="2469" extrusionOk="0">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6"/>
            <p:cNvSpPr/>
            <p:nvPr/>
          </p:nvSpPr>
          <p:spPr>
            <a:xfrm>
              <a:off x="8336975" y="2666313"/>
              <a:ext cx="40875" cy="37550"/>
            </a:xfrm>
            <a:custGeom>
              <a:avLst/>
              <a:gdLst/>
              <a:ahLst/>
              <a:cxnLst/>
              <a:rect l="l" t="t" r="r" b="b"/>
              <a:pathLst>
                <a:path w="1635" h="1502" extrusionOk="0">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6"/>
            <p:cNvSpPr/>
            <p:nvPr/>
          </p:nvSpPr>
          <p:spPr>
            <a:xfrm>
              <a:off x="8474575" y="2490688"/>
              <a:ext cx="49225" cy="8850"/>
            </a:xfrm>
            <a:custGeom>
              <a:avLst/>
              <a:gdLst/>
              <a:ahLst/>
              <a:cxnLst/>
              <a:rect l="l" t="t" r="r" b="b"/>
              <a:pathLst>
                <a:path w="1969" h="354" extrusionOk="0">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8596325" y="2748863"/>
              <a:ext cx="18375" cy="34225"/>
            </a:xfrm>
            <a:custGeom>
              <a:avLst/>
              <a:gdLst/>
              <a:ahLst/>
              <a:cxnLst/>
              <a:rect l="l" t="t" r="r" b="b"/>
              <a:pathLst>
                <a:path w="735" h="1369" extrusionOk="0">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a:off x="8353650" y="2737188"/>
              <a:ext cx="29200" cy="38400"/>
            </a:xfrm>
            <a:custGeom>
              <a:avLst/>
              <a:gdLst/>
              <a:ahLst/>
              <a:cxnLst/>
              <a:rect l="l" t="t" r="r" b="b"/>
              <a:pathLst>
                <a:path w="1168" h="1536" extrusionOk="0">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a:off x="8399525" y="2748863"/>
              <a:ext cx="25875" cy="48400"/>
            </a:xfrm>
            <a:custGeom>
              <a:avLst/>
              <a:gdLst/>
              <a:ahLst/>
              <a:cxnLst/>
              <a:rect l="l" t="t" r="r" b="b"/>
              <a:pathLst>
                <a:path w="1035" h="1936" extrusionOk="0">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8537950" y="2572913"/>
              <a:ext cx="46725" cy="4200"/>
            </a:xfrm>
            <a:custGeom>
              <a:avLst/>
              <a:gdLst/>
              <a:ahLst/>
              <a:cxnLst/>
              <a:rect l="l" t="t" r="r" b="b"/>
              <a:pathLst>
                <a:path w="1869" h="168" extrusionOk="0">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6"/>
            <p:cNvSpPr/>
            <p:nvPr/>
          </p:nvSpPr>
          <p:spPr>
            <a:xfrm>
              <a:off x="8613825" y="2796388"/>
              <a:ext cx="20050" cy="38400"/>
            </a:xfrm>
            <a:custGeom>
              <a:avLst/>
              <a:gdLst/>
              <a:ahLst/>
              <a:cxnLst/>
              <a:rect l="l" t="t" r="r" b="b"/>
              <a:pathLst>
                <a:path w="802" h="1536" extrusionOk="0">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6"/>
            <p:cNvSpPr/>
            <p:nvPr/>
          </p:nvSpPr>
          <p:spPr>
            <a:xfrm>
              <a:off x="8643850" y="2721138"/>
              <a:ext cx="23375" cy="7750"/>
            </a:xfrm>
            <a:custGeom>
              <a:avLst/>
              <a:gdLst/>
              <a:ahLst/>
              <a:cxnLst/>
              <a:rect l="l" t="t" r="r" b="b"/>
              <a:pathLst>
                <a:path w="935" h="310" extrusionOk="0">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8472075" y="2572063"/>
              <a:ext cx="7525" cy="18375"/>
            </a:xfrm>
            <a:custGeom>
              <a:avLst/>
              <a:gdLst/>
              <a:ahLst/>
              <a:cxnLst/>
              <a:rect l="l" t="t" r="r" b="b"/>
              <a:pathLst>
                <a:path w="301" h="735" extrusionOk="0">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8638025" y="2749688"/>
              <a:ext cx="10850" cy="21725"/>
            </a:xfrm>
            <a:custGeom>
              <a:avLst/>
              <a:gdLst/>
              <a:ahLst/>
              <a:cxnLst/>
              <a:rect l="l" t="t" r="r" b="b"/>
              <a:pathLst>
                <a:path w="434" h="869" extrusionOk="0">
                  <a:moveTo>
                    <a:pt x="434" y="1"/>
                  </a:moveTo>
                  <a:cubicBezTo>
                    <a:pt x="100" y="234"/>
                    <a:pt x="0" y="535"/>
                    <a:pt x="34" y="868"/>
                  </a:cubicBezTo>
                  <a:cubicBezTo>
                    <a:pt x="167" y="535"/>
                    <a:pt x="300" y="30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8346150" y="2733863"/>
              <a:ext cx="13350" cy="16700"/>
            </a:xfrm>
            <a:custGeom>
              <a:avLst/>
              <a:gdLst/>
              <a:ahLst/>
              <a:cxnLst/>
              <a:rect l="l" t="t" r="r" b="b"/>
              <a:pathLst>
                <a:path w="534" h="668" extrusionOk="0">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8533775" y="2496188"/>
              <a:ext cx="11700" cy="15025"/>
            </a:xfrm>
            <a:custGeom>
              <a:avLst/>
              <a:gdLst/>
              <a:ahLst/>
              <a:cxnLst/>
              <a:rect l="l" t="t" r="r" b="b"/>
              <a:pathLst>
                <a:path w="468" h="601" extrusionOk="0">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8483750" y="2573738"/>
              <a:ext cx="6675" cy="13375"/>
            </a:xfrm>
            <a:custGeom>
              <a:avLst/>
              <a:gdLst/>
              <a:ahLst/>
              <a:cxnLst/>
              <a:rect l="l" t="t" r="r" b="b"/>
              <a:pathLst>
                <a:path w="267" h="535" extrusionOk="0">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8281925" y="2665463"/>
              <a:ext cx="11700" cy="9200"/>
            </a:xfrm>
            <a:custGeom>
              <a:avLst/>
              <a:gdLst/>
              <a:ahLst/>
              <a:cxnLst/>
              <a:rect l="l" t="t" r="r" b="b"/>
              <a:pathLst>
                <a:path w="468" h="368" extrusionOk="0">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8378675" y="2757213"/>
              <a:ext cx="5025" cy="7525"/>
            </a:xfrm>
            <a:custGeom>
              <a:avLst/>
              <a:gdLst/>
              <a:ahLst/>
              <a:cxnLst/>
              <a:rect l="l" t="t" r="r" b="b"/>
              <a:pathLst>
                <a:path w="201" h="301" extrusionOk="0">
                  <a:moveTo>
                    <a:pt x="167" y="0"/>
                  </a:moveTo>
                  <a:cubicBezTo>
                    <a:pt x="100" y="100"/>
                    <a:pt x="67" y="200"/>
                    <a:pt x="0" y="300"/>
                  </a:cubicBezTo>
                  <a:cubicBezTo>
                    <a:pt x="67" y="200"/>
                    <a:pt x="134" y="1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8600500" y="2601263"/>
              <a:ext cx="10025" cy="4200"/>
            </a:xfrm>
            <a:custGeom>
              <a:avLst/>
              <a:gdLst/>
              <a:ahLst/>
              <a:cxnLst/>
              <a:rect l="l" t="t" r="r" b="b"/>
              <a:pathLst>
                <a:path w="401" h="168" extrusionOk="0">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8525425" y="2833088"/>
              <a:ext cx="5875" cy="10025"/>
            </a:xfrm>
            <a:custGeom>
              <a:avLst/>
              <a:gdLst/>
              <a:ahLst/>
              <a:cxnLst/>
              <a:rect l="l" t="t" r="r" b="b"/>
              <a:pathLst>
                <a:path w="235" h="401" extrusionOk="0">
                  <a:moveTo>
                    <a:pt x="201" y="1"/>
                  </a:moveTo>
                  <a:cubicBezTo>
                    <a:pt x="134" y="134"/>
                    <a:pt x="68" y="268"/>
                    <a:pt x="1" y="401"/>
                  </a:cubicBezTo>
                  <a:cubicBezTo>
                    <a:pt x="68" y="268"/>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6"/>
            <p:cNvSpPr/>
            <p:nvPr/>
          </p:nvSpPr>
          <p:spPr>
            <a:xfrm>
              <a:off x="8344475" y="2703838"/>
              <a:ext cx="5850" cy="5850"/>
            </a:xfrm>
            <a:custGeom>
              <a:avLst/>
              <a:gdLst/>
              <a:ahLst/>
              <a:cxnLst/>
              <a:rect l="l" t="t" r="r" b="b"/>
              <a:pathLst>
                <a:path w="234" h="234" extrusionOk="0">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8490400" y="2839763"/>
              <a:ext cx="5875" cy="9200"/>
            </a:xfrm>
            <a:custGeom>
              <a:avLst/>
              <a:gdLst/>
              <a:ahLst/>
              <a:cxnLst/>
              <a:rect l="l" t="t" r="r" b="b"/>
              <a:pathLst>
                <a:path w="235" h="368" extrusionOk="0">
                  <a:moveTo>
                    <a:pt x="201" y="1"/>
                  </a:moveTo>
                  <a:cubicBezTo>
                    <a:pt x="134" y="101"/>
                    <a:pt x="68" y="234"/>
                    <a:pt x="1" y="367"/>
                  </a:cubicBezTo>
                  <a:cubicBezTo>
                    <a:pt x="101" y="234"/>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8584650" y="2576238"/>
              <a:ext cx="7525" cy="2525"/>
            </a:xfrm>
            <a:custGeom>
              <a:avLst/>
              <a:gdLst/>
              <a:ahLst/>
              <a:cxnLst/>
              <a:rect l="l" t="t" r="r" b="b"/>
              <a:pathLst>
                <a:path w="301" h="101" extrusionOk="0">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8585475" y="2598763"/>
              <a:ext cx="5025" cy="1700"/>
            </a:xfrm>
            <a:custGeom>
              <a:avLst/>
              <a:gdLst/>
              <a:ahLst/>
              <a:cxnLst/>
              <a:rect l="l" t="t" r="r" b="b"/>
              <a:pathLst>
                <a:path w="201" h="68" extrusionOk="0">
                  <a:moveTo>
                    <a:pt x="1" y="0"/>
                  </a:moveTo>
                  <a:lnTo>
                    <a:pt x="1" y="67"/>
                  </a:lnTo>
                  <a:lnTo>
                    <a:pt x="201" y="67"/>
                  </a:lnTo>
                  <a:lnTo>
                    <a:pt x="201" y="34"/>
                  </a:lnTo>
                  <a:cubicBezTo>
                    <a:pt x="134" y="34"/>
                    <a:pt x="6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8311125" y="2150113"/>
              <a:ext cx="383625" cy="259200"/>
            </a:xfrm>
            <a:custGeom>
              <a:avLst/>
              <a:gdLst/>
              <a:ahLst/>
              <a:cxnLst/>
              <a:rect l="l" t="t" r="r" b="b"/>
              <a:pathLst>
                <a:path w="15345" h="10368" extrusionOk="0">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8367000" y="2351913"/>
              <a:ext cx="79225" cy="57575"/>
            </a:xfrm>
            <a:custGeom>
              <a:avLst/>
              <a:gdLst/>
              <a:ahLst/>
              <a:cxnLst/>
              <a:rect l="l" t="t" r="r" b="b"/>
              <a:pathLst>
                <a:path w="3169" h="2303" extrusionOk="0">
                  <a:moveTo>
                    <a:pt x="0" y="1"/>
                  </a:moveTo>
                  <a:cubicBezTo>
                    <a:pt x="867" y="1035"/>
                    <a:pt x="1901" y="1835"/>
                    <a:pt x="3169" y="2302"/>
                  </a:cubicBezTo>
                  <a:cubicBezTo>
                    <a:pt x="2002" y="1668"/>
                    <a:pt x="934" y="9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8418700" y="2070888"/>
              <a:ext cx="19200" cy="60900"/>
            </a:xfrm>
            <a:custGeom>
              <a:avLst/>
              <a:gdLst/>
              <a:ahLst/>
              <a:cxnLst/>
              <a:rect l="l" t="t" r="r" b="b"/>
              <a:pathLst>
                <a:path w="768" h="2436" extrusionOk="0">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8472075" y="2111738"/>
              <a:ext cx="29200" cy="77575"/>
            </a:xfrm>
            <a:custGeom>
              <a:avLst/>
              <a:gdLst/>
              <a:ahLst/>
              <a:cxnLst/>
              <a:rect l="l" t="t" r="r" b="b"/>
              <a:pathLst>
                <a:path w="1168" h="3103" extrusionOk="0">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8249400" y="2089238"/>
              <a:ext cx="13375" cy="56725"/>
            </a:xfrm>
            <a:custGeom>
              <a:avLst/>
              <a:gdLst/>
              <a:ahLst/>
              <a:cxnLst/>
              <a:rect l="l" t="t" r="r" b="b"/>
              <a:pathLst>
                <a:path w="535" h="2269" extrusionOk="0">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8748100" y="2174288"/>
              <a:ext cx="9200" cy="35875"/>
            </a:xfrm>
            <a:custGeom>
              <a:avLst/>
              <a:gdLst/>
              <a:ahLst/>
              <a:cxnLst/>
              <a:rect l="l" t="t" r="r" b="b"/>
              <a:pathLst>
                <a:path w="368" h="1435" extrusionOk="0">
                  <a:moveTo>
                    <a:pt x="234" y="1"/>
                  </a:moveTo>
                  <a:cubicBezTo>
                    <a:pt x="67" y="267"/>
                    <a:pt x="0" y="1001"/>
                    <a:pt x="100" y="1435"/>
                  </a:cubicBezTo>
                  <a:cubicBezTo>
                    <a:pt x="267" y="1068"/>
                    <a:pt x="367" y="2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8315275" y="2250188"/>
              <a:ext cx="17550" cy="45050"/>
            </a:xfrm>
            <a:custGeom>
              <a:avLst/>
              <a:gdLst/>
              <a:ahLst/>
              <a:cxnLst/>
              <a:rect l="l" t="t" r="r" b="b"/>
              <a:pathLst>
                <a:path w="702" h="1802" extrusionOk="0">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8459550" y="2112588"/>
              <a:ext cx="17550" cy="46725"/>
            </a:xfrm>
            <a:custGeom>
              <a:avLst/>
              <a:gdLst/>
              <a:ahLst/>
              <a:cxnLst/>
              <a:rect l="l" t="t" r="r" b="b"/>
              <a:pathLst>
                <a:path w="702" h="1869" extrusionOk="0">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8704725" y="2267688"/>
              <a:ext cx="9200" cy="39225"/>
            </a:xfrm>
            <a:custGeom>
              <a:avLst/>
              <a:gdLst/>
              <a:ahLst/>
              <a:cxnLst/>
              <a:rect l="l" t="t" r="r" b="b"/>
              <a:pathLst>
                <a:path w="368" h="1569" extrusionOk="0">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8407850" y="2098413"/>
              <a:ext cx="12525" cy="31700"/>
            </a:xfrm>
            <a:custGeom>
              <a:avLst/>
              <a:gdLst/>
              <a:ahLst/>
              <a:cxnLst/>
              <a:rect l="l" t="t" r="r" b="b"/>
              <a:pathLst>
                <a:path w="501" h="1268" extrusionOk="0">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8494575" y="2165938"/>
              <a:ext cx="11700" cy="29225"/>
            </a:xfrm>
            <a:custGeom>
              <a:avLst/>
              <a:gdLst/>
              <a:ahLst/>
              <a:cxnLst/>
              <a:rect l="l" t="t" r="r" b="b"/>
              <a:pathLst>
                <a:path w="468" h="1169" extrusionOk="0">
                  <a:moveTo>
                    <a:pt x="468" y="1"/>
                  </a:moveTo>
                  <a:cubicBezTo>
                    <a:pt x="301" y="401"/>
                    <a:pt x="134" y="802"/>
                    <a:pt x="1" y="1168"/>
                  </a:cubicBezTo>
                  <a:cubicBezTo>
                    <a:pt x="334" y="868"/>
                    <a:pt x="401" y="435"/>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8741425" y="2222663"/>
              <a:ext cx="7525" cy="21700"/>
            </a:xfrm>
            <a:custGeom>
              <a:avLst/>
              <a:gdLst/>
              <a:ahLst/>
              <a:cxnLst/>
              <a:rect l="l" t="t" r="r" b="b"/>
              <a:pathLst>
                <a:path w="301" h="868" extrusionOk="0">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8432025" y="2125913"/>
              <a:ext cx="11700" cy="26725"/>
            </a:xfrm>
            <a:custGeom>
              <a:avLst/>
              <a:gdLst/>
              <a:ahLst/>
              <a:cxnLst/>
              <a:rect l="l" t="t" r="r" b="b"/>
              <a:pathLst>
                <a:path w="468" h="1069" extrusionOk="0">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8507925" y="2205138"/>
              <a:ext cx="8350" cy="18375"/>
            </a:xfrm>
            <a:custGeom>
              <a:avLst/>
              <a:gdLst/>
              <a:ahLst/>
              <a:cxnLst/>
              <a:rect l="l" t="t" r="r" b="b"/>
              <a:pathLst>
                <a:path w="334" h="735" extrusionOk="0">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8528775" y="2417788"/>
              <a:ext cx="20875" cy="5025"/>
            </a:xfrm>
            <a:custGeom>
              <a:avLst/>
              <a:gdLst/>
              <a:ahLst/>
              <a:cxnLst/>
              <a:rect l="l" t="t" r="r" b="b"/>
              <a:pathLst>
                <a:path w="835" h="201" extrusionOk="0">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8312775" y="2336913"/>
              <a:ext cx="7550" cy="10850"/>
            </a:xfrm>
            <a:custGeom>
              <a:avLst/>
              <a:gdLst/>
              <a:ahLst/>
              <a:cxnLst/>
              <a:rect l="l" t="t" r="r" b="b"/>
              <a:pathLst>
                <a:path w="302" h="434" extrusionOk="0">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8261925" y="2099238"/>
              <a:ext cx="3350" cy="7525"/>
            </a:xfrm>
            <a:custGeom>
              <a:avLst/>
              <a:gdLst/>
              <a:ahLst/>
              <a:cxnLst/>
              <a:rect l="l" t="t" r="r" b="b"/>
              <a:pathLst>
                <a:path w="134" h="301" extrusionOk="0">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8306950" y="2201813"/>
              <a:ext cx="3350" cy="9200"/>
            </a:xfrm>
            <a:custGeom>
              <a:avLst/>
              <a:gdLst/>
              <a:ahLst/>
              <a:cxnLst/>
              <a:rect l="l" t="t" r="r" b="b"/>
              <a:pathLst>
                <a:path w="134" h="368" extrusionOk="0">
                  <a:moveTo>
                    <a:pt x="67" y="0"/>
                  </a:moveTo>
                  <a:cubicBezTo>
                    <a:pt x="34" y="134"/>
                    <a:pt x="34" y="234"/>
                    <a:pt x="0" y="367"/>
                  </a:cubicBezTo>
                  <a:cubicBezTo>
                    <a:pt x="34" y="267"/>
                    <a:pt x="67" y="134"/>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8305275" y="2210988"/>
              <a:ext cx="1700" cy="8350"/>
            </a:xfrm>
            <a:custGeom>
              <a:avLst/>
              <a:gdLst/>
              <a:ahLst/>
              <a:cxnLst/>
              <a:rect l="l" t="t" r="r" b="b"/>
              <a:pathLst>
                <a:path w="68" h="334" extrusionOk="0">
                  <a:moveTo>
                    <a:pt x="67" y="0"/>
                  </a:moveTo>
                  <a:cubicBezTo>
                    <a:pt x="34" y="100"/>
                    <a:pt x="34" y="234"/>
                    <a:pt x="1" y="334"/>
                  </a:cubicBezTo>
                  <a:lnTo>
                    <a:pt x="67" y="334"/>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8442875" y="2118413"/>
              <a:ext cx="4200" cy="7525"/>
            </a:xfrm>
            <a:custGeom>
              <a:avLst/>
              <a:gdLst/>
              <a:ahLst/>
              <a:cxnLst/>
              <a:rect l="l" t="t" r="r" b="b"/>
              <a:pathLst>
                <a:path w="168" h="301" extrusionOk="0">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8350300" y="2317713"/>
              <a:ext cx="25" cy="10875"/>
            </a:xfrm>
            <a:custGeom>
              <a:avLst/>
              <a:gdLst/>
              <a:ahLst/>
              <a:cxnLst/>
              <a:rect l="l" t="t" r="r" b="b"/>
              <a:pathLst>
                <a:path w="1" h="435" extrusionOk="0">
                  <a:moveTo>
                    <a:pt x="1" y="435"/>
                  </a:moveTo>
                  <a:cubicBezTo>
                    <a:pt x="1" y="301"/>
                    <a:pt x="1" y="134"/>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7813250" y="1666413"/>
              <a:ext cx="25" cy="10875"/>
            </a:xfrm>
            <a:custGeom>
              <a:avLst/>
              <a:gdLst/>
              <a:ahLst/>
              <a:cxnLst/>
              <a:rect l="l" t="t" r="r" b="b"/>
              <a:pathLst>
                <a:path w="1" h="435" extrusionOk="0">
                  <a:moveTo>
                    <a:pt x="1" y="435"/>
                  </a:moveTo>
                  <a:cubicBezTo>
                    <a:pt x="1" y="301"/>
                    <a:pt x="1" y="168"/>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7725700" y="2065888"/>
              <a:ext cx="91750" cy="86750"/>
            </a:xfrm>
            <a:custGeom>
              <a:avLst/>
              <a:gdLst/>
              <a:ahLst/>
              <a:cxnLst/>
              <a:rect l="l" t="t" r="r" b="b"/>
              <a:pathLst>
                <a:path w="3670" h="3470" extrusionOk="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7754875" y="2065038"/>
              <a:ext cx="86775" cy="63400"/>
            </a:xfrm>
            <a:custGeom>
              <a:avLst/>
              <a:gdLst/>
              <a:ahLst/>
              <a:cxnLst/>
              <a:rect l="l" t="t" r="r" b="b"/>
              <a:pathLst>
                <a:path w="3471" h="2536" extrusionOk="0">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7869125" y="2090888"/>
              <a:ext cx="103450" cy="75075"/>
            </a:xfrm>
            <a:custGeom>
              <a:avLst/>
              <a:gdLst/>
              <a:ahLst/>
              <a:cxnLst/>
              <a:rect l="l" t="t" r="r" b="b"/>
              <a:pathLst>
                <a:path w="4138" h="3003" extrusionOk="0">
                  <a:moveTo>
                    <a:pt x="4137" y="1"/>
                  </a:moveTo>
                  <a:cubicBezTo>
                    <a:pt x="3036" y="1402"/>
                    <a:pt x="1702" y="2436"/>
                    <a:pt x="1" y="3003"/>
                  </a:cubicBezTo>
                  <a:cubicBezTo>
                    <a:pt x="1168" y="2970"/>
                    <a:pt x="3337" y="1469"/>
                    <a:pt x="4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7894150" y="2041688"/>
              <a:ext cx="89250" cy="85925"/>
            </a:xfrm>
            <a:custGeom>
              <a:avLst/>
              <a:gdLst/>
              <a:ahLst/>
              <a:cxnLst/>
              <a:rect l="l" t="t" r="r" b="b"/>
              <a:pathLst>
                <a:path w="3570" h="3437" extrusionOk="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7807425" y="2013338"/>
              <a:ext cx="49225" cy="46725"/>
            </a:xfrm>
            <a:custGeom>
              <a:avLst/>
              <a:gdLst/>
              <a:ahLst/>
              <a:cxnLst/>
              <a:rect l="l" t="t" r="r" b="b"/>
              <a:pathLst>
                <a:path w="1969" h="1869" extrusionOk="0">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7938350" y="2008338"/>
              <a:ext cx="24200" cy="66725"/>
            </a:xfrm>
            <a:custGeom>
              <a:avLst/>
              <a:gdLst/>
              <a:ahLst/>
              <a:cxnLst/>
              <a:rect l="l" t="t" r="r" b="b"/>
              <a:pathLst>
                <a:path w="968" h="2669" extrusionOk="0">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7843275" y="2031688"/>
              <a:ext cx="43400" cy="17975"/>
            </a:xfrm>
            <a:custGeom>
              <a:avLst/>
              <a:gdLst/>
              <a:ahLst/>
              <a:cxnLst/>
              <a:rect l="l" t="t" r="r" b="b"/>
              <a:pathLst>
                <a:path w="1736" h="719" extrusionOk="0">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7815750" y="2002488"/>
              <a:ext cx="9200" cy="19225"/>
            </a:xfrm>
            <a:custGeom>
              <a:avLst/>
              <a:gdLst/>
              <a:ahLst/>
              <a:cxnLst/>
              <a:rect l="l" t="t" r="r" b="b"/>
              <a:pathLst>
                <a:path w="368" h="769" extrusionOk="0">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7752375" y="1267263"/>
              <a:ext cx="136800" cy="113975"/>
            </a:xfrm>
            <a:custGeom>
              <a:avLst/>
              <a:gdLst/>
              <a:ahLst/>
              <a:cxnLst/>
              <a:rect l="l" t="t" r="r" b="b"/>
              <a:pathLst>
                <a:path w="5472" h="4559" extrusionOk="0">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6"/>
            <p:cNvSpPr/>
            <p:nvPr/>
          </p:nvSpPr>
          <p:spPr>
            <a:xfrm>
              <a:off x="7843275" y="1475463"/>
              <a:ext cx="20875" cy="109250"/>
            </a:xfrm>
            <a:custGeom>
              <a:avLst/>
              <a:gdLst/>
              <a:ahLst/>
              <a:cxnLst/>
              <a:rect l="l" t="t" r="r" b="b"/>
              <a:pathLst>
                <a:path w="835" h="4370" extrusionOk="0">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7776575" y="1355363"/>
              <a:ext cx="73400" cy="75075"/>
            </a:xfrm>
            <a:custGeom>
              <a:avLst/>
              <a:gdLst/>
              <a:ahLst/>
              <a:cxnLst/>
              <a:rect l="l" t="t" r="r" b="b"/>
              <a:pathLst>
                <a:path w="2936" h="3003" extrusionOk="0">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7864125" y="1501313"/>
              <a:ext cx="8375" cy="62575"/>
            </a:xfrm>
            <a:custGeom>
              <a:avLst/>
              <a:gdLst/>
              <a:ahLst/>
              <a:cxnLst/>
              <a:rect l="l" t="t" r="r" b="b"/>
              <a:pathLst>
                <a:path w="335" h="2503" extrusionOk="0">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7891650" y="1542163"/>
              <a:ext cx="3350" cy="11700"/>
            </a:xfrm>
            <a:custGeom>
              <a:avLst/>
              <a:gdLst/>
              <a:ahLst/>
              <a:cxnLst/>
              <a:rect l="l" t="t" r="r" b="b"/>
              <a:pathLst>
                <a:path w="134" h="468" extrusionOk="0">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7874975" y="1537163"/>
              <a:ext cx="2525" cy="5025"/>
            </a:xfrm>
            <a:custGeom>
              <a:avLst/>
              <a:gdLst/>
              <a:ahLst/>
              <a:cxnLst/>
              <a:rect l="l" t="t" r="r" b="b"/>
              <a:pathLst>
                <a:path w="101" h="201" extrusionOk="0">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7872475" y="1526313"/>
              <a:ext cx="2525" cy="5050"/>
            </a:xfrm>
            <a:custGeom>
              <a:avLst/>
              <a:gdLst/>
              <a:ahLst/>
              <a:cxnLst/>
              <a:rect l="l" t="t" r="r" b="b"/>
              <a:pathLst>
                <a:path w="101" h="202" extrusionOk="0">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7669000" y="1555513"/>
              <a:ext cx="327750" cy="172875"/>
            </a:xfrm>
            <a:custGeom>
              <a:avLst/>
              <a:gdLst/>
              <a:ahLst/>
              <a:cxnLst/>
              <a:rect l="l" t="t" r="r" b="b"/>
              <a:pathLst>
                <a:path w="13110" h="6915" extrusionOk="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8102625" y="1636413"/>
              <a:ext cx="130125" cy="63400"/>
            </a:xfrm>
            <a:custGeom>
              <a:avLst/>
              <a:gdLst/>
              <a:ahLst/>
              <a:cxnLst/>
              <a:rect l="l" t="t" r="r" b="b"/>
              <a:pathLst>
                <a:path w="5205" h="2536" extrusionOk="0">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7778225" y="1573863"/>
              <a:ext cx="165975" cy="70075"/>
            </a:xfrm>
            <a:custGeom>
              <a:avLst/>
              <a:gdLst/>
              <a:ahLst/>
              <a:cxnLst/>
              <a:rect l="l" t="t" r="r" b="b"/>
              <a:pathLst>
                <a:path w="6639" h="2803" extrusionOk="0">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8065100" y="1886588"/>
              <a:ext cx="45075" cy="101750"/>
            </a:xfrm>
            <a:custGeom>
              <a:avLst/>
              <a:gdLst/>
              <a:ahLst/>
              <a:cxnLst/>
              <a:rect l="l" t="t" r="r" b="b"/>
              <a:pathLst>
                <a:path w="1803" h="4070" extrusionOk="0">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7931675" y="1643913"/>
              <a:ext cx="22550" cy="23375"/>
            </a:xfrm>
            <a:custGeom>
              <a:avLst/>
              <a:gdLst/>
              <a:ahLst/>
              <a:cxnLst/>
              <a:rect l="l" t="t" r="r" b="b"/>
              <a:pathLst>
                <a:path w="902" h="935" extrusionOk="0">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8015075" y="1751488"/>
              <a:ext cx="21700" cy="47550"/>
            </a:xfrm>
            <a:custGeom>
              <a:avLst/>
              <a:gdLst/>
              <a:ahLst/>
              <a:cxnLst/>
              <a:rect l="l" t="t" r="r" b="b"/>
              <a:pathLst>
                <a:path w="868" h="1902" extrusionOk="0">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7972550" y="1665588"/>
              <a:ext cx="39200" cy="25875"/>
            </a:xfrm>
            <a:custGeom>
              <a:avLst/>
              <a:gdLst/>
              <a:ahLst/>
              <a:cxnLst/>
              <a:rect l="l" t="t" r="r" b="b"/>
              <a:pathLst>
                <a:path w="1568" h="1035" extrusionOk="0">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7791575" y="1599713"/>
              <a:ext cx="39225" cy="19200"/>
            </a:xfrm>
            <a:custGeom>
              <a:avLst/>
              <a:gdLst/>
              <a:ahLst/>
              <a:cxnLst/>
              <a:rect l="l" t="t" r="r" b="b"/>
              <a:pathLst>
                <a:path w="1569" h="768" extrusionOk="0">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7966700" y="1695613"/>
              <a:ext cx="21700" cy="15025"/>
            </a:xfrm>
            <a:custGeom>
              <a:avLst/>
              <a:gdLst/>
              <a:ahLst/>
              <a:cxnLst/>
              <a:rect l="l" t="t" r="r" b="b"/>
              <a:pathLst>
                <a:path w="868" h="601" extrusionOk="0">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8236900" y="1603038"/>
              <a:ext cx="7525" cy="20050"/>
            </a:xfrm>
            <a:custGeom>
              <a:avLst/>
              <a:gdLst/>
              <a:ahLst/>
              <a:cxnLst/>
              <a:rect l="l" t="t" r="r" b="b"/>
              <a:pathLst>
                <a:path w="301" h="802" extrusionOk="0">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8053425" y="1819863"/>
              <a:ext cx="5875" cy="24225"/>
            </a:xfrm>
            <a:custGeom>
              <a:avLst/>
              <a:gdLst/>
              <a:ahLst/>
              <a:cxnLst/>
              <a:rect l="l" t="t" r="r" b="b"/>
              <a:pathLst>
                <a:path w="235" h="969" extrusionOk="0">
                  <a:moveTo>
                    <a:pt x="1" y="1"/>
                  </a:moveTo>
                  <a:cubicBezTo>
                    <a:pt x="67" y="368"/>
                    <a:pt x="134" y="701"/>
                    <a:pt x="234" y="968"/>
                  </a:cubicBezTo>
                  <a:cubicBezTo>
                    <a:pt x="168" y="668"/>
                    <a:pt x="101" y="3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8044250" y="1823213"/>
              <a:ext cx="5875" cy="20025"/>
            </a:xfrm>
            <a:custGeom>
              <a:avLst/>
              <a:gdLst/>
              <a:ahLst/>
              <a:cxnLst/>
              <a:rect l="l" t="t" r="r" b="b"/>
              <a:pathLst>
                <a:path w="235" h="801" extrusionOk="0">
                  <a:moveTo>
                    <a:pt x="1" y="0"/>
                  </a:moveTo>
                  <a:cubicBezTo>
                    <a:pt x="68" y="300"/>
                    <a:pt x="168" y="567"/>
                    <a:pt x="234" y="801"/>
                  </a:cubicBezTo>
                  <a:cubicBezTo>
                    <a:pt x="168" y="567"/>
                    <a:pt x="101"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8157675" y="1669763"/>
              <a:ext cx="19200" cy="8350"/>
            </a:xfrm>
            <a:custGeom>
              <a:avLst/>
              <a:gdLst/>
              <a:ahLst/>
              <a:cxnLst/>
              <a:rect l="l" t="t" r="r" b="b"/>
              <a:pathLst>
                <a:path w="768" h="334" extrusionOk="0">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8040925" y="1733963"/>
              <a:ext cx="10025" cy="11700"/>
            </a:xfrm>
            <a:custGeom>
              <a:avLst/>
              <a:gdLst/>
              <a:ahLst/>
              <a:cxnLst/>
              <a:rect l="l" t="t" r="r" b="b"/>
              <a:pathLst>
                <a:path w="401" h="468" extrusionOk="0">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8066775" y="1859888"/>
              <a:ext cx="2525" cy="4200"/>
            </a:xfrm>
            <a:custGeom>
              <a:avLst/>
              <a:gdLst/>
              <a:ahLst/>
              <a:cxnLst/>
              <a:rect l="l" t="t" r="r" b="b"/>
              <a:pathLst>
                <a:path w="101" h="168" extrusionOk="0">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8151825" y="1453763"/>
              <a:ext cx="33400" cy="70075"/>
            </a:xfrm>
            <a:custGeom>
              <a:avLst/>
              <a:gdLst/>
              <a:ahLst/>
              <a:cxnLst/>
              <a:rect l="l" t="t" r="r" b="b"/>
              <a:pathLst>
                <a:path w="1336" h="2803" extrusionOk="0">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8109300" y="1615738"/>
              <a:ext cx="83425" cy="10050"/>
            </a:xfrm>
            <a:custGeom>
              <a:avLst/>
              <a:gdLst/>
              <a:ahLst/>
              <a:cxnLst/>
              <a:rect l="l" t="t" r="r" b="b"/>
              <a:pathLst>
                <a:path w="3337" h="402" extrusionOk="0">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8171025" y="1473788"/>
              <a:ext cx="16700" cy="35875"/>
            </a:xfrm>
            <a:custGeom>
              <a:avLst/>
              <a:gdLst/>
              <a:ahLst/>
              <a:cxnLst/>
              <a:rect l="l" t="t" r="r" b="b"/>
              <a:pathLst>
                <a:path w="668" h="1435" extrusionOk="0">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8138500" y="1610438"/>
              <a:ext cx="40050" cy="8475"/>
            </a:xfrm>
            <a:custGeom>
              <a:avLst/>
              <a:gdLst/>
              <a:ahLst/>
              <a:cxnLst/>
              <a:rect l="l" t="t" r="r" b="b"/>
              <a:pathLst>
                <a:path w="1602" h="339" extrusionOk="0">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8036750" y="1604713"/>
              <a:ext cx="20050" cy="6700"/>
            </a:xfrm>
            <a:custGeom>
              <a:avLst/>
              <a:gdLst/>
              <a:ahLst/>
              <a:cxnLst/>
              <a:rect l="l" t="t" r="r" b="b"/>
              <a:pathLst>
                <a:path w="802" h="268" extrusionOk="0">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8210200" y="1563013"/>
              <a:ext cx="3375" cy="9200"/>
            </a:xfrm>
            <a:custGeom>
              <a:avLst/>
              <a:gdLst/>
              <a:ahLst/>
              <a:cxnLst/>
              <a:rect l="l" t="t" r="r" b="b"/>
              <a:pathLst>
                <a:path w="135" h="368" extrusionOk="0">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8051775" y="1602213"/>
              <a:ext cx="5850" cy="2525"/>
            </a:xfrm>
            <a:custGeom>
              <a:avLst/>
              <a:gdLst/>
              <a:ahLst/>
              <a:cxnLst/>
              <a:rect l="l" t="t" r="r" b="b"/>
              <a:pathLst>
                <a:path w="234" h="101" extrusionOk="0">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8318625" y="2004988"/>
              <a:ext cx="45875" cy="98450"/>
            </a:xfrm>
            <a:custGeom>
              <a:avLst/>
              <a:gdLst/>
              <a:ahLst/>
              <a:cxnLst/>
              <a:rect l="l" t="t" r="r" b="b"/>
              <a:pathLst>
                <a:path w="1835" h="3938" extrusionOk="0">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8323625" y="2062538"/>
              <a:ext cx="17525" cy="45050"/>
            </a:xfrm>
            <a:custGeom>
              <a:avLst/>
              <a:gdLst/>
              <a:ahLst/>
              <a:cxnLst/>
              <a:rect l="l" t="t" r="r" b="b"/>
              <a:pathLst>
                <a:path w="701" h="1802" extrusionOk="0">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8339475" y="2079213"/>
              <a:ext cx="12525" cy="35050"/>
            </a:xfrm>
            <a:custGeom>
              <a:avLst/>
              <a:gdLst/>
              <a:ahLst/>
              <a:cxnLst/>
              <a:rect l="l" t="t" r="r" b="b"/>
              <a:pathLst>
                <a:path w="501" h="1402" extrusionOk="0">
                  <a:moveTo>
                    <a:pt x="0" y="1"/>
                  </a:moveTo>
                  <a:cubicBezTo>
                    <a:pt x="167" y="468"/>
                    <a:pt x="334" y="935"/>
                    <a:pt x="501" y="1402"/>
                  </a:cubicBezTo>
                  <a:cubicBezTo>
                    <a:pt x="501" y="868"/>
                    <a:pt x="2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8349475" y="2083388"/>
              <a:ext cx="6700" cy="14200"/>
            </a:xfrm>
            <a:custGeom>
              <a:avLst/>
              <a:gdLst/>
              <a:ahLst/>
              <a:cxnLst/>
              <a:rect l="l" t="t" r="r" b="b"/>
              <a:pathLst>
                <a:path w="268" h="568" extrusionOk="0">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8377825" y="2484513"/>
              <a:ext cx="21700" cy="138450"/>
            </a:xfrm>
            <a:custGeom>
              <a:avLst/>
              <a:gdLst/>
              <a:ahLst/>
              <a:cxnLst/>
              <a:rect l="l" t="t" r="r" b="b"/>
              <a:pathLst>
                <a:path w="868" h="5538" extrusionOk="0">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8394500" y="2513688"/>
              <a:ext cx="17550" cy="102600"/>
            </a:xfrm>
            <a:custGeom>
              <a:avLst/>
              <a:gdLst/>
              <a:ahLst/>
              <a:cxnLst/>
              <a:rect l="l" t="t" r="r" b="b"/>
              <a:pathLst>
                <a:path w="702" h="4104" extrusionOk="0">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8277750" y="1604713"/>
              <a:ext cx="12550" cy="25875"/>
            </a:xfrm>
            <a:custGeom>
              <a:avLst/>
              <a:gdLst/>
              <a:ahLst/>
              <a:cxnLst/>
              <a:rect l="l" t="t" r="r" b="b"/>
              <a:pathLst>
                <a:path w="502" h="1035" extrusionOk="0">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8203550" y="2166788"/>
              <a:ext cx="21700" cy="30050"/>
            </a:xfrm>
            <a:custGeom>
              <a:avLst/>
              <a:gdLst/>
              <a:ahLst/>
              <a:cxnLst/>
              <a:rect l="l" t="t" r="r" b="b"/>
              <a:pathLst>
                <a:path w="868" h="1202" extrusionOk="0">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8141825" y="2049188"/>
              <a:ext cx="12525" cy="30050"/>
            </a:xfrm>
            <a:custGeom>
              <a:avLst/>
              <a:gdLst/>
              <a:ahLst/>
              <a:cxnLst/>
              <a:rect l="l" t="t" r="r" b="b"/>
              <a:pathLst>
                <a:path w="501" h="1202" extrusionOk="0">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8369500" y="1598888"/>
              <a:ext cx="16700" cy="5025"/>
            </a:xfrm>
            <a:custGeom>
              <a:avLst/>
              <a:gdLst/>
              <a:ahLst/>
              <a:cxnLst/>
              <a:rect l="l" t="t" r="r" b="b"/>
              <a:pathLst>
                <a:path w="668" h="201" extrusionOk="0">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8440375" y="1603888"/>
              <a:ext cx="15875" cy="4175"/>
            </a:xfrm>
            <a:custGeom>
              <a:avLst/>
              <a:gdLst/>
              <a:ahLst/>
              <a:cxnLst/>
              <a:rect l="l" t="t" r="r" b="b"/>
              <a:pathLst>
                <a:path w="635" h="167" extrusionOk="0">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8000900" y="1851563"/>
              <a:ext cx="3350" cy="4200"/>
            </a:xfrm>
            <a:custGeom>
              <a:avLst/>
              <a:gdLst/>
              <a:ahLst/>
              <a:cxnLst/>
              <a:rect l="l" t="t" r="r" b="b"/>
              <a:pathLst>
                <a:path w="134" h="168" extrusionOk="0">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7946700" y="1899088"/>
              <a:ext cx="14200" cy="28375"/>
            </a:xfrm>
            <a:custGeom>
              <a:avLst/>
              <a:gdLst/>
              <a:ahLst/>
              <a:cxnLst/>
              <a:rect l="l" t="t" r="r" b="b"/>
              <a:pathLst>
                <a:path w="568" h="1135" extrusionOk="0">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7962525" y="1889913"/>
              <a:ext cx="8375" cy="14200"/>
            </a:xfrm>
            <a:custGeom>
              <a:avLst/>
              <a:gdLst/>
              <a:ahLst/>
              <a:cxnLst/>
              <a:rect l="l" t="t" r="r" b="b"/>
              <a:pathLst>
                <a:path w="335" h="568" extrusionOk="0">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7955025" y="1880738"/>
              <a:ext cx="7525" cy="9200"/>
            </a:xfrm>
            <a:custGeom>
              <a:avLst/>
              <a:gdLst/>
              <a:ahLst/>
              <a:cxnLst/>
              <a:rect l="l" t="t" r="r" b="b"/>
              <a:pathLst>
                <a:path w="301" h="368" extrusionOk="0">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8325300" y="1528838"/>
              <a:ext cx="36700" cy="15025"/>
            </a:xfrm>
            <a:custGeom>
              <a:avLst/>
              <a:gdLst/>
              <a:ahLst/>
              <a:cxnLst/>
              <a:rect l="l" t="t" r="r" b="b"/>
              <a:pathLst>
                <a:path w="1468" h="601" extrusionOk="0">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8402850" y="1474613"/>
              <a:ext cx="22550" cy="15050"/>
            </a:xfrm>
            <a:custGeom>
              <a:avLst/>
              <a:gdLst/>
              <a:ahLst/>
              <a:cxnLst/>
              <a:rect l="l" t="t" r="r" b="b"/>
              <a:pathLst>
                <a:path w="902" h="602" extrusionOk="0">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8353650" y="1514638"/>
              <a:ext cx="18375" cy="11700"/>
            </a:xfrm>
            <a:custGeom>
              <a:avLst/>
              <a:gdLst/>
              <a:ahLst/>
              <a:cxnLst/>
              <a:rect l="l" t="t" r="r" b="b"/>
              <a:pathLst>
                <a:path w="735" h="468" extrusionOk="0">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8356150" y="1511313"/>
              <a:ext cx="6700" cy="4200"/>
            </a:xfrm>
            <a:custGeom>
              <a:avLst/>
              <a:gdLst/>
              <a:ahLst/>
              <a:cxnLst/>
              <a:rect l="l" t="t" r="r" b="b"/>
              <a:pathLst>
                <a:path w="268" h="168" extrusionOk="0">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8209375" y="2037513"/>
              <a:ext cx="84250" cy="30900"/>
            </a:xfrm>
            <a:custGeom>
              <a:avLst/>
              <a:gdLst/>
              <a:ahLst/>
              <a:cxnLst/>
              <a:rect l="l" t="t" r="r" b="b"/>
              <a:pathLst>
                <a:path w="3370" h="1236" extrusionOk="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8236900" y="2050038"/>
              <a:ext cx="16700" cy="6050"/>
            </a:xfrm>
            <a:custGeom>
              <a:avLst/>
              <a:gdLst/>
              <a:ahLst/>
              <a:cxnLst/>
              <a:rect l="l" t="t" r="r" b="b"/>
              <a:pathLst>
                <a:path w="668" h="242" extrusionOk="0">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8209375" y="1693113"/>
              <a:ext cx="8375" cy="44225"/>
            </a:xfrm>
            <a:custGeom>
              <a:avLst/>
              <a:gdLst/>
              <a:ahLst/>
              <a:cxnLst/>
              <a:rect l="l" t="t" r="r" b="b"/>
              <a:pathLst>
                <a:path w="335" h="1769" extrusionOk="0">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8221875" y="1690613"/>
              <a:ext cx="6700" cy="30875"/>
            </a:xfrm>
            <a:custGeom>
              <a:avLst/>
              <a:gdLst/>
              <a:ahLst/>
              <a:cxnLst/>
              <a:rect l="l" t="t" r="r" b="b"/>
              <a:pathLst>
                <a:path w="268" h="1235" extrusionOk="0">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8189350" y="1766488"/>
              <a:ext cx="10875" cy="43400"/>
            </a:xfrm>
            <a:custGeom>
              <a:avLst/>
              <a:gdLst/>
              <a:ahLst/>
              <a:cxnLst/>
              <a:rect l="l" t="t" r="r" b="b"/>
              <a:pathLst>
                <a:path w="435" h="1736" extrusionOk="0">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8301100" y="2513688"/>
              <a:ext cx="12550" cy="10875"/>
            </a:xfrm>
            <a:custGeom>
              <a:avLst/>
              <a:gdLst/>
              <a:ahLst/>
              <a:cxnLst/>
              <a:rect l="l" t="t" r="r" b="b"/>
              <a:pathLst>
                <a:path w="502" h="435" extrusionOk="0">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8297775" y="2532038"/>
              <a:ext cx="6700" cy="4200"/>
            </a:xfrm>
            <a:custGeom>
              <a:avLst/>
              <a:gdLst/>
              <a:ahLst/>
              <a:cxnLst/>
              <a:rect l="l" t="t" r="r" b="b"/>
              <a:pathLst>
                <a:path w="268" h="168" extrusionOk="0">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8304450" y="2526213"/>
              <a:ext cx="5850" cy="5850"/>
            </a:xfrm>
            <a:custGeom>
              <a:avLst/>
              <a:gdLst/>
              <a:ahLst/>
              <a:cxnLst/>
              <a:rect l="l" t="t" r="r" b="b"/>
              <a:pathLst>
                <a:path w="234" h="234" extrusionOk="0">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7945025" y="1745638"/>
              <a:ext cx="9200" cy="15875"/>
            </a:xfrm>
            <a:custGeom>
              <a:avLst/>
              <a:gdLst/>
              <a:ahLst/>
              <a:cxnLst/>
              <a:rect l="l" t="t" r="r" b="b"/>
              <a:pathLst>
                <a:path w="368" h="635" extrusionOk="0">
                  <a:moveTo>
                    <a:pt x="0" y="1"/>
                  </a:moveTo>
                  <a:cubicBezTo>
                    <a:pt x="34" y="268"/>
                    <a:pt x="167" y="468"/>
                    <a:pt x="367" y="635"/>
                  </a:cubicBezTo>
                  <a:cubicBezTo>
                    <a:pt x="267" y="435"/>
                    <a:pt x="1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7940850" y="1736463"/>
              <a:ext cx="4200" cy="9200"/>
            </a:xfrm>
            <a:custGeom>
              <a:avLst/>
              <a:gdLst/>
              <a:ahLst/>
              <a:cxnLst/>
              <a:rect l="l" t="t" r="r" b="b"/>
              <a:pathLst>
                <a:path w="168" h="368" extrusionOk="0">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7974200" y="1751488"/>
              <a:ext cx="5025" cy="9200"/>
            </a:xfrm>
            <a:custGeom>
              <a:avLst/>
              <a:gdLst/>
              <a:ahLst/>
              <a:cxnLst/>
              <a:rect l="l" t="t" r="r" b="b"/>
              <a:pathLst>
                <a:path w="201" h="368" extrusionOk="0">
                  <a:moveTo>
                    <a:pt x="1" y="0"/>
                  </a:moveTo>
                  <a:cubicBezTo>
                    <a:pt x="68" y="134"/>
                    <a:pt x="134" y="234"/>
                    <a:pt x="201" y="367"/>
                  </a:cubicBezTo>
                  <a:cubicBezTo>
                    <a:pt x="134" y="234"/>
                    <a:pt x="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8322800" y="2438638"/>
              <a:ext cx="24200" cy="49225"/>
            </a:xfrm>
            <a:custGeom>
              <a:avLst/>
              <a:gdLst/>
              <a:ahLst/>
              <a:cxnLst/>
              <a:rect l="l" t="t" r="r" b="b"/>
              <a:pathLst>
                <a:path w="968" h="1969" extrusionOk="0">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8319450" y="2430313"/>
              <a:ext cx="3375" cy="9200"/>
            </a:xfrm>
            <a:custGeom>
              <a:avLst/>
              <a:gdLst/>
              <a:ahLst/>
              <a:cxnLst/>
              <a:rect l="l" t="t" r="r" b="b"/>
              <a:pathLst>
                <a:path w="135" h="368" extrusionOk="0">
                  <a:moveTo>
                    <a:pt x="1" y="0"/>
                  </a:moveTo>
                  <a:cubicBezTo>
                    <a:pt x="34" y="134"/>
                    <a:pt x="101" y="234"/>
                    <a:pt x="134" y="367"/>
                  </a:cubicBezTo>
                  <a:cubicBezTo>
                    <a:pt x="101" y="234"/>
                    <a:pt x="34"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8306100" y="1889088"/>
              <a:ext cx="3375" cy="13375"/>
            </a:xfrm>
            <a:custGeom>
              <a:avLst/>
              <a:gdLst/>
              <a:ahLst/>
              <a:cxnLst/>
              <a:rect l="l" t="t" r="r" b="b"/>
              <a:pathLst>
                <a:path w="135" h="535" extrusionOk="0">
                  <a:moveTo>
                    <a:pt x="134" y="0"/>
                  </a:moveTo>
                  <a:lnTo>
                    <a:pt x="1" y="5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8377000" y="2302713"/>
              <a:ext cx="1700" cy="5025"/>
            </a:xfrm>
            <a:custGeom>
              <a:avLst/>
              <a:gdLst/>
              <a:ahLst/>
              <a:cxnLst/>
              <a:rect l="l" t="t" r="r" b="b"/>
              <a:pathLst>
                <a:path w="68" h="201" extrusionOk="0">
                  <a:moveTo>
                    <a:pt x="0" y="1"/>
                  </a:moveTo>
                  <a:lnTo>
                    <a:pt x="0" y="201"/>
                  </a:lnTo>
                  <a:lnTo>
                    <a:pt x="67" y="201"/>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8391175" y="2206813"/>
              <a:ext cx="5025" cy="9200"/>
            </a:xfrm>
            <a:custGeom>
              <a:avLst/>
              <a:gdLst/>
              <a:ahLst/>
              <a:cxnLst/>
              <a:rect l="l" t="t" r="r" b="b"/>
              <a:pathLst>
                <a:path w="201" h="368" extrusionOk="0">
                  <a:moveTo>
                    <a:pt x="0" y="0"/>
                  </a:moveTo>
                  <a:cubicBezTo>
                    <a:pt x="67" y="101"/>
                    <a:pt x="134" y="234"/>
                    <a:pt x="201" y="367"/>
                  </a:cubicBezTo>
                  <a:cubicBezTo>
                    <a:pt x="134" y="234"/>
                    <a:pt x="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6"/>
          <p:cNvGrpSpPr/>
          <p:nvPr/>
        </p:nvGrpSpPr>
        <p:grpSpPr>
          <a:xfrm>
            <a:off x="3425261" y="3837324"/>
            <a:ext cx="965478" cy="870473"/>
            <a:chOff x="2478600" y="1749850"/>
            <a:chExt cx="1316800" cy="1187225"/>
          </a:xfrm>
        </p:grpSpPr>
        <p:sp>
          <p:nvSpPr>
            <p:cNvPr id="4250" name="Google Shape;4250;p5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9"/>
        <p:cNvGrpSpPr/>
        <p:nvPr/>
      </p:nvGrpSpPr>
      <p:grpSpPr>
        <a:xfrm>
          <a:off x="0" y="0"/>
          <a:ext cx="0" cy="0"/>
          <a:chOff x="0" y="0"/>
          <a:chExt cx="0" cy="0"/>
        </a:xfrm>
      </p:grpSpPr>
      <p:sp>
        <p:nvSpPr>
          <p:cNvPr id="4260" name="Google Shape;4260;p57"/>
          <p:cNvSpPr/>
          <p:nvPr/>
        </p:nvSpPr>
        <p:spPr>
          <a:xfrm>
            <a:off x="1013975" y="1504875"/>
            <a:ext cx="7150200" cy="1006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4262" name="Google Shape;4262;p57"/>
          <p:cNvSpPr txBox="1">
            <a:spLocks noGrp="1"/>
          </p:cNvSpPr>
          <p:nvPr>
            <p:ph type="subTitle" idx="1"/>
          </p:nvPr>
        </p:nvSpPr>
        <p:spPr>
          <a:xfrm>
            <a:off x="952168" y="2602181"/>
            <a:ext cx="2254800" cy="1144800"/>
          </a:xfrm>
          <a:prstGeom prst="rect">
            <a:avLst/>
          </a:prstGeom>
        </p:spPr>
        <p:txBody>
          <a:bodyPr spcFirstLastPara="1" wrap="square" lIns="91425" tIns="91425" rIns="91425" bIns="91425" anchor="t" anchorCtr="0">
            <a:noAutofit/>
          </a:bodyPr>
          <a:lstStyle/>
          <a:p>
            <a:pPr marL="179999" lvl="0" indent="0" algn="ctr" rtl="0">
              <a:spcBef>
                <a:spcPts val="0"/>
              </a:spcBef>
              <a:spcAft>
                <a:spcPts val="0"/>
              </a:spcAft>
              <a:buClr>
                <a:schemeClr val="dk1"/>
              </a:buClr>
              <a:buSzPts val="1100"/>
              <a:buFont typeface="Arial"/>
              <a:buNone/>
            </a:pPr>
            <a:r>
              <a:rPr lang="en"/>
              <a:t>Mercury is the closest planet to the Sun. It is for sure, a really hot place</a:t>
            </a:r>
            <a:endParaRPr/>
          </a:p>
        </p:txBody>
      </p:sp>
      <p:sp>
        <p:nvSpPr>
          <p:cNvPr id="4263" name="Google Shape;4263;p57"/>
          <p:cNvSpPr txBox="1">
            <a:spLocks noGrp="1"/>
          </p:cNvSpPr>
          <p:nvPr>
            <p:ph type="subTitle" idx="2"/>
          </p:nvPr>
        </p:nvSpPr>
        <p:spPr>
          <a:xfrm>
            <a:off x="3436149" y="2602177"/>
            <a:ext cx="2249400" cy="1144800"/>
          </a:xfrm>
          <a:prstGeom prst="rect">
            <a:avLst/>
          </a:prstGeom>
        </p:spPr>
        <p:txBody>
          <a:bodyPr spcFirstLastPara="1" wrap="square" lIns="91425" tIns="91425" rIns="91425" bIns="91425" anchor="t" anchorCtr="0">
            <a:noAutofit/>
          </a:bodyPr>
          <a:lstStyle/>
          <a:p>
            <a:pPr marL="179999"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4264" name="Google Shape;4264;p57"/>
          <p:cNvSpPr txBox="1">
            <a:spLocks noGrp="1"/>
          </p:cNvSpPr>
          <p:nvPr>
            <p:ph type="subTitle" idx="3"/>
          </p:nvPr>
        </p:nvSpPr>
        <p:spPr>
          <a:xfrm>
            <a:off x="5942488" y="2602177"/>
            <a:ext cx="2246400" cy="114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a:t>
            </a:r>
            <a:endParaRPr/>
          </a:p>
          <a:p>
            <a:pPr marL="0" lvl="0" indent="0" algn="ctr" rtl="0">
              <a:spcBef>
                <a:spcPts val="0"/>
              </a:spcBef>
              <a:spcAft>
                <a:spcPts val="0"/>
              </a:spcAft>
              <a:buClr>
                <a:schemeClr val="dk1"/>
              </a:buClr>
              <a:buSzPts val="1100"/>
              <a:buFont typeface="Arial"/>
              <a:buNone/>
            </a:pPr>
            <a:r>
              <a:rPr lang="en"/>
              <a:t>It’s terribly hot</a:t>
            </a:r>
            <a:endParaRPr/>
          </a:p>
        </p:txBody>
      </p:sp>
      <p:sp>
        <p:nvSpPr>
          <p:cNvPr id="4265" name="Google Shape;4265;p57"/>
          <p:cNvSpPr txBox="1">
            <a:spLocks noGrp="1"/>
          </p:cNvSpPr>
          <p:nvPr>
            <p:ph type="subTitle" idx="4"/>
          </p:nvPr>
        </p:nvSpPr>
        <p:spPr>
          <a:xfrm>
            <a:off x="943861" y="3595875"/>
            <a:ext cx="22548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BASIC</a:t>
            </a:r>
            <a:endParaRPr/>
          </a:p>
        </p:txBody>
      </p:sp>
      <p:sp>
        <p:nvSpPr>
          <p:cNvPr id="4266" name="Google Shape;4266;p57"/>
          <p:cNvSpPr txBox="1">
            <a:spLocks noGrp="1"/>
          </p:cNvSpPr>
          <p:nvPr>
            <p:ph type="subTitle" idx="5"/>
          </p:nvPr>
        </p:nvSpPr>
        <p:spPr>
          <a:xfrm>
            <a:off x="3436149" y="3595875"/>
            <a:ext cx="2249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a:t>
            </a:r>
            <a:endParaRPr/>
          </a:p>
        </p:txBody>
      </p:sp>
      <p:sp>
        <p:nvSpPr>
          <p:cNvPr id="4267" name="Google Shape;4267;p57"/>
          <p:cNvSpPr txBox="1">
            <a:spLocks noGrp="1"/>
          </p:cNvSpPr>
          <p:nvPr>
            <p:ph type="subTitle" idx="6"/>
          </p:nvPr>
        </p:nvSpPr>
        <p:spPr>
          <a:xfrm>
            <a:off x="5950766" y="3595875"/>
            <a:ext cx="2246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PREMIUM</a:t>
            </a:r>
            <a:endParaRPr/>
          </a:p>
        </p:txBody>
      </p:sp>
      <p:sp>
        <p:nvSpPr>
          <p:cNvPr id="4268" name="Google Shape;4268;p57"/>
          <p:cNvSpPr txBox="1">
            <a:spLocks noGrp="1"/>
          </p:cNvSpPr>
          <p:nvPr>
            <p:ph type="title" idx="7"/>
          </p:nvPr>
        </p:nvSpPr>
        <p:spPr>
          <a:xfrm rot="-13729">
            <a:off x="944401" y="1798125"/>
            <a:ext cx="2253618"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9" name="Google Shape;4269;p57"/>
          <p:cNvSpPr txBox="1">
            <a:spLocks noGrp="1"/>
          </p:cNvSpPr>
          <p:nvPr>
            <p:ph type="title" idx="8"/>
          </p:nvPr>
        </p:nvSpPr>
        <p:spPr>
          <a:xfrm rot="-16109">
            <a:off x="3430888" y="1798125"/>
            <a:ext cx="2240725"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0" name="Google Shape;4270;p57"/>
          <p:cNvSpPr txBox="1">
            <a:spLocks noGrp="1"/>
          </p:cNvSpPr>
          <p:nvPr>
            <p:ph type="title" idx="9"/>
          </p:nvPr>
        </p:nvSpPr>
        <p:spPr>
          <a:xfrm rot="-14701">
            <a:off x="5945691" y="1798576"/>
            <a:ext cx="2244921"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1" name="Google Shape;4271;p57"/>
          <p:cNvSpPr/>
          <p:nvPr/>
        </p:nvSpPr>
        <p:spPr>
          <a:xfrm>
            <a:off x="1547699" y="1721774"/>
            <a:ext cx="1055420" cy="573008"/>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$20</a:t>
            </a:r>
          </a:p>
        </p:txBody>
      </p:sp>
      <p:sp>
        <p:nvSpPr>
          <p:cNvPr id="4272" name="Google Shape;4272;p57"/>
          <p:cNvSpPr/>
          <p:nvPr/>
        </p:nvSpPr>
        <p:spPr>
          <a:xfrm>
            <a:off x="4010736" y="1721774"/>
            <a:ext cx="1122078" cy="573008"/>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$40</a:t>
            </a:r>
          </a:p>
        </p:txBody>
      </p:sp>
      <p:sp>
        <p:nvSpPr>
          <p:cNvPr id="4273" name="Google Shape;4273;p57"/>
          <p:cNvSpPr/>
          <p:nvPr/>
        </p:nvSpPr>
        <p:spPr>
          <a:xfrm>
            <a:off x="6513174" y="1721774"/>
            <a:ext cx="1113307" cy="573008"/>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$60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7"/>
        <p:cNvGrpSpPr/>
        <p:nvPr/>
      </p:nvGrpSpPr>
      <p:grpSpPr>
        <a:xfrm>
          <a:off x="0" y="0"/>
          <a:ext cx="0" cy="0"/>
          <a:chOff x="0" y="0"/>
          <a:chExt cx="0" cy="0"/>
        </a:xfrm>
      </p:grpSpPr>
      <p:sp>
        <p:nvSpPr>
          <p:cNvPr id="4278" name="Google Shape;4278;p58"/>
          <p:cNvSpPr/>
          <p:nvPr/>
        </p:nvSpPr>
        <p:spPr>
          <a:xfrm>
            <a:off x="735063" y="1548775"/>
            <a:ext cx="2280000" cy="892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713225" y="465175"/>
            <a:ext cx="6239100" cy="117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txBox="1">
            <a:spLocks noGrp="1"/>
          </p:cNvSpPr>
          <p:nvPr>
            <p:ph type="title"/>
          </p:nvPr>
        </p:nvSpPr>
        <p:spPr>
          <a:xfrm>
            <a:off x="1161875" y="483925"/>
            <a:ext cx="5341800" cy="114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4281" name="Google Shape;4281;p58"/>
          <p:cNvSpPr/>
          <p:nvPr/>
        </p:nvSpPr>
        <p:spPr>
          <a:xfrm>
            <a:off x="1198034" y="1803953"/>
            <a:ext cx="1354103" cy="381851"/>
          </a:xfrm>
          <a:prstGeom prst="rect">
            <a:avLst/>
          </a:prstGeom>
        </p:spPr>
        <p:txBody>
          <a:bodyPr>
            <a:prstTxWarp prst="textPlain">
              <a:avLst/>
            </a:prstTxWarp>
          </a:bodyPr>
          <a:lstStyle/>
          <a:p>
            <a:pPr lvl="0" algn="ctr"/>
            <a:r>
              <a:rPr b="0" i="0">
                <a:ln w="19050" cap="flat" cmpd="sng">
                  <a:solidFill>
                    <a:schemeClr val="dk2"/>
                  </a:solidFill>
                  <a:prstDash val="solid"/>
                  <a:round/>
                  <a:headEnd type="none" w="sm" len="sm"/>
                  <a:tailEnd type="none" w="sm" len="sm"/>
                </a:ln>
                <a:noFill/>
                <a:latin typeface="Encode Sans;900"/>
              </a:rPr>
              <a:t>TECH</a:t>
            </a:r>
          </a:p>
        </p:txBody>
      </p:sp>
      <p:grpSp>
        <p:nvGrpSpPr>
          <p:cNvPr id="4282" name="Google Shape;4282;p58"/>
          <p:cNvGrpSpPr/>
          <p:nvPr/>
        </p:nvGrpSpPr>
        <p:grpSpPr>
          <a:xfrm rot="-1193154">
            <a:off x="1806871" y="3332511"/>
            <a:ext cx="556347" cy="1295833"/>
            <a:chOff x="4282175" y="3769050"/>
            <a:chExt cx="593975" cy="1383475"/>
          </a:xfrm>
        </p:grpSpPr>
        <p:sp>
          <p:nvSpPr>
            <p:cNvPr id="4283" name="Google Shape;4283;p58"/>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dk2"/>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58"/>
          <p:cNvGrpSpPr/>
          <p:nvPr/>
        </p:nvGrpSpPr>
        <p:grpSpPr>
          <a:xfrm rot="-207712" flipH="1">
            <a:off x="3309768" y="2026964"/>
            <a:ext cx="602724" cy="1236145"/>
            <a:chOff x="-888050" y="1113863"/>
            <a:chExt cx="1054925" cy="1718500"/>
          </a:xfrm>
        </p:grpSpPr>
        <p:sp>
          <p:nvSpPr>
            <p:cNvPr id="4295" name="Google Shape;4295;p5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59"/>
          <p:cNvSpPr/>
          <p:nvPr/>
        </p:nvSpPr>
        <p:spPr>
          <a:xfrm>
            <a:off x="1491900" y="2145825"/>
            <a:ext cx="1799100" cy="257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59"/>
          <p:cNvGrpSpPr/>
          <p:nvPr/>
        </p:nvGrpSpPr>
        <p:grpSpPr>
          <a:xfrm>
            <a:off x="2181462" y="1553457"/>
            <a:ext cx="1442232" cy="2889851"/>
            <a:chOff x="2893175" y="869600"/>
            <a:chExt cx="1813900" cy="3634575"/>
          </a:xfrm>
        </p:grpSpPr>
        <p:sp>
          <p:nvSpPr>
            <p:cNvPr id="4364" name="Google Shape;4364;p59"/>
            <p:cNvSpPr/>
            <p:nvPr/>
          </p:nvSpPr>
          <p:spPr>
            <a:xfrm>
              <a:off x="2893175" y="869600"/>
              <a:ext cx="1813900" cy="3634575"/>
            </a:xfrm>
            <a:custGeom>
              <a:avLst/>
              <a:gdLst/>
              <a:ahLst/>
              <a:cxnLst/>
              <a:rect l="l" t="t" r="r" b="b"/>
              <a:pathLst>
                <a:path w="72556" h="145383" extrusionOk="0">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3437250" y="960800"/>
              <a:ext cx="724225" cy="26600"/>
            </a:xfrm>
            <a:custGeom>
              <a:avLst/>
              <a:gdLst/>
              <a:ahLst/>
              <a:cxnLst/>
              <a:rect l="l" t="t" r="r" b="b"/>
              <a:pathLst>
                <a:path w="28969" h="1064" extrusionOk="0">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3692575" y="4238950"/>
              <a:ext cx="212800" cy="212800"/>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7" name="Google Shape;4367;p59"/>
          <p:cNvCxnSpPr/>
          <p:nvPr/>
        </p:nvCxnSpPr>
        <p:spPr>
          <a:xfrm>
            <a:off x="3400896" y="1976845"/>
            <a:ext cx="1125300" cy="649800"/>
          </a:xfrm>
          <a:prstGeom prst="bentConnector3">
            <a:avLst>
              <a:gd name="adj1" fmla="val 50000"/>
            </a:avLst>
          </a:prstGeom>
          <a:noFill/>
          <a:ln w="19050" cap="flat" cmpd="sng">
            <a:solidFill>
              <a:schemeClr val="lt1"/>
            </a:solidFill>
            <a:prstDash val="solid"/>
            <a:round/>
            <a:headEnd type="none" w="med" len="med"/>
            <a:tailEnd type="oval" w="med" len="med"/>
          </a:ln>
        </p:spPr>
      </p:cxnSp>
      <p:sp>
        <p:nvSpPr>
          <p:cNvPr id="4368" name="Google Shape;4368;p5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pic>
        <p:nvPicPr>
          <p:cNvPr id="4369" name="Google Shape;4369;p59"/>
          <p:cNvPicPr preferRelativeResize="0"/>
          <p:nvPr/>
        </p:nvPicPr>
        <p:blipFill rotWithShape="1">
          <a:blip r:embed="rId3">
            <a:alphaModFix/>
          </a:blip>
          <a:srcRect l="21880" r="37868"/>
          <a:stretch/>
        </p:blipFill>
        <p:spPr>
          <a:xfrm>
            <a:off x="2271449" y="1952163"/>
            <a:ext cx="1262274" cy="2092424"/>
          </a:xfrm>
          <a:prstGeom prst="rect">
            <a:avLst/>
          </a:prstGeom>
          <a:noFill/>
          <a:ln>
            <a:noFill/>
          </a:ln>
        </p:spPr>
      </p:pic>
      <p:sp>
        <p:nvSpPr>
          <p:cNvPr id="4370" name="Google Shape;4370;p59"/>
          <p:cNvSpPr/>
          <p:nvPr/>
        </p:nvSpPr>
        <p:spPr>
          <a:xfrm>
            <a:off x="2612013" y="2706261"/>
            <a:ext cx="581124" cy="581109"/>
          </a:xfrm>
          <a:custGeom>
            <a:avLst/>
            <a:gdLst/>
            <a:ahLst/>
            <a:cxnLst/>
            <a:rect l="l" t="t" r="r" b="b"/>
            <a:pathLst>
              <a:path w="73817" h="73815" extrusionOk="0">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2825575" y="2842645"/>
            <a:ext cx="232687" cy="308358"/>
          </a:xfrm>
          <a:custGeom>
            <a:avLst/>
            <a:gdLst/>
            <a:ahLst/>
            <a:cxnLst/>
            <a:rect l="l" t="t" r="r" b="b"/>
            <a:pathLst>
              <a:path w="29557" h="39169" extrusionOk="0">
                <a:moveTo>
                  <a:pt x="1" y="0"/>
                </a:moveTo>
                <a:lnTo>
                  <a:pt x="1" y="39169"/>
                </a:lnTo>
                <a:lnTo>
                  <a:pt x="29556" y="1958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txBox="1"/>
          <p:nvPr/>
        </p:nvSpPr>
        <p:spPr>
          <a:xfrm>
            <a:off x="4782925" y="2185375"/>
            <a:ext cx="3133500" cy="91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hivo"/>
                <a:ea typeface="Chivo"/>
                <a:cs typeface="Chivo"/>
                <a:sym typeface="Chivo"/>
              </a:rPr>
              <a:t>You can replace the image the screen with your own work, or add a video or multimedia content here</a:t>
            </a:r>
            <a:endParaRPr>
              <a:solidFill>
                <a:schemeClr val="lt1"/>
              </a:solidFill>
              <a:latin typeface="Chivo"/>
              <a:ea typeface="Chivo"/>
              <a:cs typeface="Chivo"/>
              <a:sym typeface="Chivo"/>
            </a:endParaRPr>
          </a:p>
        </p:txBody>
      </p:sp>
      <p:sp>
        <p:nvSpPr>
          <p:cNvPr id="4373" name="Google Shape;4373;p59"/>
          <p:cNvSpPr/>
          <p:nvPr/>
        </p:nvSpPr>
        <p:spPr>
          <a:xfrm>
            <a:off x="2817989" y="4169003"/>
            <a:ext cx="169197" cy="169197"/>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7"/>
        <p:cNvGrpSpPr/>
        <p:nvPr/>
      </p:nvGrpSpPr>
      <p:grpSpPr>
        <a:xfrm>
          <a:off x="0" y="0"/>
          <a:ext cx="0" cy="0"/>
          <a:chOff x="0" y="0"/>
          <a:chExt cx="0" cy="0"/>
        </a:xfrm>
      </p:grpSpPr>
      <p:sp>
        <p:nvSpPr>
          <p:cNvPr id="4378" name="Google Shape;4378;p6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TRACTION</a:t>
            </a:r>
            <a:endParaRPr/>
          </a:p>
        </p:txBody>
      </p:sp>
      <p:sp>
        <p:nvSpPr>
          <p:cNvPr id="4379" name="Google Shape;4379;p60"/>
          <p:cNvSpPr txBox="1"/>
          <p:nvPr/>
        </p:nvSpPr>
        <p:spPr>
          <a:xfrm>
            <a:off x="859450" y="4221625"/>
            <a:ext cx="39894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Chivo"/>
                <a:ea typeface="Chivo"/>
                <a:cs typeface="Chivo"/>
                <a:sym typeface="Chivo"/>
              </a:rPr>
              <a:t>Follow the link in the graph to modify its data and then paste the new one here. </a:t>
            </a:r>
            <a:r>
              <a:rPr lang="en" sz="900" b="1">
                <a:solidFill>
                  <a:schemeClr val="lt2"/>
                </a:solidFill>
                <a:uFill>
                  <a:noFill/>
                </a:uFill>
                <a:latin typeface="Chivo"/>
                <a:ea typeface="Chivo"/>
                <a:cs typeface="Chivo"/>
                <a:sym typeface="Chiv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b="1">
              <a:solidFill>
                <a:schemeClr val="lt2"/>
              </a:solidFill>
              <a:latin typeface="Chivo"/>
              <a:ea typeface="Chivo"/>
              <a:cs typeface="Chivo"/>
              <a:sym typeface="Chivo"/>
            </a:endParaRPr>
          </a:p>
        </p:txBody>
      </p:sp>
      <p:pic>
        <p:nvPicPr>
          <p:cNvPr id="4380" name="Google Shape;4380;p60" title="Gráfico">
            <a:hlinkClick r:id="rId4"/>
          </p:cNvPr>
          <p:cNvPicPr preferRelativeResize="0"/>
          <p:nvPr/>
        </p:nvPicPr>
        <p:blipFill>
          <a:blip r:embed="rId5">
            <a:alphaModFix/>
          </a:blip>
          <a:stretch>
            <a:fillRect/>
          </a:stretch>
        </p:blipFill>
        <p:spPr>
          <a:xfrm>
            <a:off x="1352300" y="1395025"/>
            <a:ext cx="3003699" cy="1857300"/>
          </a:xfrm>
          <a:prstGeom prst="rect">
            <a:avLst/>
          </a:prstGeom>
          <a:noFill/>
          <a:ln>
            <a:noFill/>
          </a:ln>
        </p:spPr>
      </p:pic>
      <p:sp>
        <p:nvSpPr>
          <p:cNvPr id="4381" name="Google Shape;4381;p60"/>
          <p:cNvSpPr txBox="1"/>
          <p:nvPr/>
        </p:nvSpPr>
        <p:spPr>
          <a:xfrm>
            <a:off x="4961575" y="2152900"/>
            <a:ext cx="3240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Registered business</a:t>
            </a:r>
            <a:endParaRPr>
              <a:solidFill>
                <a:schemeClr val="lt1"/>
              </a:solidFill>
              <a:latin typeface="Chivo"/>
              <a:ea typeface="Chivo"/>
              <a:cs typeface="Chivo"/>
              <a:sym typeface="Chivo"/>
            </a:endParaRPr>
          </a:p>
        </p:txBody>
      </p:sp>
      <p:sp>
        <p:nvSpPr>
          <p:cNvPr id="4382" name="Google Shape;4382;p60"/>
          <p:cNvSpPr txBox="1"/>
          <p:nvPr/>
        </p:nvSpPr>
        <p:spPr>
          <a:xfrm>
            <a:off x="4961575" y="1750600"/>
            <a:ext cx="3240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latin typeface="Chivo Black"/>
                <a:ea typeface="Chivo Black"/>
                <a:cs typeface="Chivo Black"/>
                <a:sym typeface="Chivo Black"/>
              </a:rPr>
              <a:t>200,000</a:t>
            </a:r>
            <a:endParaRPr sz="3000">
              <a:solidFill>
                <a:schemeClr val="accent1"/>
              </a:solidFill>
              <a:latin typeface="Chivo Black"/>
              <a:ea typeface="Chivo Black"/>
              <a:cs typeface="Chivo Black"/>
              <a:sym typeface="Chivo Black"/>
            </a:endParaRPr>
          </a:p>
        </p:txBody>
      </p:sp>
      <p:sp>
        <p:nvSpPr>
          <p:cNvPr id="4383" name="Google Shape;4383;p60"/>
          <p:cNvSpPr txBox="1"/>
          <p:nvPr/>
        </p:nvSpPr>
        <p:spPr>
          <a:xfrm>
            <a:off x="4961575" y="3253125"/>
            <a:ext cx="3240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Average user savings per deal</a:t>
            </a:r>
            <a:endParaRPr>
              <a:solidFill>
                <a:schemeClr val="lt1"/>
              </a:solidFill>
              <a:latin typeface="Chivo"/>
              <a:ea typeface="Chivo"/>
              <a:cs typeface="Chivo"/>
              <a:sym typeface="Chivo"/>
            </a:endParaRPr>
          </a:p>
        </p:txBody>
      </p:sp>
      <p:sp>
        <p:nvSpPr>
          <p:cNvPr id="4384" name="Google Shape;4384;p60"/>
          <p:cNvSpPr txBox="1"/>
          <p:nvPr/>
        </p:nvSpPr>
        <p:spPr>
          <a:xfrm>
            <a:off x="4961575" y="2850825"/>
            <a:ext cx="3240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latin typeface="Chivo Black"/>
                <a:ea typeface="Chivo Black"/>
                <a:cs typeface="Chivo Black"/>
                <a:sym typeface="Chivo Black"/>
              </a:rPr>
              <a:t>400,000</a:t>
            </a:r>
            <a:endParaRPr sz="3000">
              <a:solidFill>
                <a:schemeClr val="accent1"/>
              </a:solidFill>
              <a:latin typeface="Chivo Black"/>
              <a:ea typeface="Chivo Black"/>
              <a:cs typeface="Chivo Black"/>
              <a:sym typeface="Chivo Black"/>
            </a:endParaRPr>
          </a:p>
        </p:txBody>
      </p:sp>
      <p:sp>
        <p:nvSpPr>
          <p:cNvPr id="4385" name="Google Shape;4385;p60"/>
          <p:cNvSpPr/>
          <p:nvPr/>
        </p:nvSpPr>
        <p:spPr>
          <a:xfrm>
            <a:off x="1183625" y="3352975"/>
            <a:ext cx="3391200" cy="529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0"/>
          <p:cNvSpPr/>
          <p:nvPr/>
        </p:nvSpPr>
        <p:spPr>
          <a:xfrm>
            <a:off x="1922424" y="3408924"/>
            <a:ext cx="1913611" cy="402301"/>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$600,000</a:t>
            </a:r>
          </a:p>
        </p:txBody>
      </p:sp>
      <p:sp>
        <p:nvSpPr>
          <p:cNvPr id="4387" name="Google Shape;4387;p60"/>
          <p:cNvSpPr txBox="1"/>
          <p:nvPr/>
        </p:nvSpPr>
        <p:spPr>
          <a:xfrm>
            <a:off x="1233838" y="3933575"/>
            <a:ext cx="3240600" cy="3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Gross revenues in 2020</a:t>
            </a:r>
            <a:endParaRPr>
              <a:solidFill>
                <a:schemeClr val="lt1"/>
              </a:solidFill>
              <a:latin typeface="Chivo"/>
              <a:ea typeface="Chivo"/>
              <a:cs typeface="Chivo"/>
              <a:sym typeface="Chiv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sp>
        <p:nvSpPr>
          <p:cNvPr id="3768" name="Google Shape;3768;p49"/>
          <p:cNvSpPr/>
          <p:nvPr/>
        </p:nvSpPr>
        <p:spPr>
          <a:xfrm>
            <a:off x="353400" y="1807125"/>
            <a:ext cx="2095800" cy="2819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SzPts val="990"/>
              <a:buNone/>
            </a:pPr>
            <a:r>
              <a:rPr lang="en" dirty="0" smtClean="0"/>
              <a:t>GROUP MEMBERS</a:t>
            </a:r>
            <a:endParaRPr dirty="0"/>
          </a:p>
        </p:txBody>
      </p:sp>
      <p:sp>
        <p:nvSpPr>
          <p:cNvPr id="3770" name="Google Shape;3770;p49"/>
          <p:cNvSpPr txBox="1">
            <a:spLocks noGrp="1"/>
          </p:cNvSpPr>
          <p:nvPr>
            <p:ph type="title" idx="2"/>
          </p:nvPr>
        </p:nvSpPr>
        <p:spPr>
          <a:xfrm rot="-7883">
            <a:off x="4854394" y="1250973"/>
            <a:ext cx="3112801" cy="28298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Kawaja Abdullah</a:t>
            </a:r>
            <a:endParaRPr dirty="0"/>
          </a:p>
        </p:txBody>
      </p:sp>
      <p:sp>
        <p:nvSpPr>
          <p:cNvPr id="3771" name="Google Shape;3771;p49"/>
          <p:cNvSpPr txBox="1">
            <a:spLocks noGrp="1"/>
          </p:cNvSpPr>
          <p:nvPr>
            <p:ph type="subTitle" idx="1"/>
          </p:nvPr>
        </p:nvSpPr>
        <p:spPr>
          <a:xfrm rot="-7897">
            <a:off x="4569049" y="1437620"/>
            <a:ext cx="3395409" cy="657607"/>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1A1A1A"/>
              </a:buClr>
              <a:buSzPts val="1100"/>
              <a:buFont typeface="Arial"/>
              <a:buNone/>
            </a:pPr>
            <a:r>
              <a:rPr lang="en" dirty="0" smtClean="0"/>
              <a:t>20K-0385</a:t>
            </a:r>
            <a:endParaRPr dirty="0"/>
          </a:p>
        </p:txBody>
      </p:sp>
      <p:sp>
        <p:nvSpPr>
          <p:cNvPr id="3772" name="Google Shape;3772;p49"/>
          <p:cNvSpPr txBox="1">
            <a:spLocks noGrp="1"/>
          </p:cNvSpPr>
          <p:nvPr>
            <p:ph type="title" idx="3"/>
          </p:nvPr>
        </p:nvSpPr>
        <p:spPr>
          <a:xfrm rot="-7883">
            <a:off x="4854349" y="1850142"/>
            <a:ext cx="3194398" cy="2450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Basil Ali Khan</a:t>
            </a:r>
            <a:endParaRPr dirty="0"/>
          </a:p>
        </p:txBody>
      </p:sp>
      <p:sp>
        <p:nvSpPr>
          <p:cNvPr id="3774" name="Google Shape;3774;p49"/>
          <p:cNvSpPr txBox="1">
            <a:spLocks noGrp="1"/>
          </p:cNvSpPr>
          <p:nvPr>
            <p:ph type="title" idx="5"/>
          </p:nvPr>
        </p:nvSpPr>
        <p:spPr>
          <a:xfrm rot="-7895">
            <a:off x="4624411" y="2384161"/>
            <a:ext cx="3396309" cy="41400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Muhammad Shahzaib </a:t>
            </a:r>
            <a:endParaRPr dirty="0"/>
          </a:p>
        </p:txBody>
      </p:sp>
      <p:grpSp>
        <p:nvGrpSpPr>
          <p:cNvPr id="3784" name="Google Shape;3784;p49"/>
          <p:cNvGrpSpPr/>
          <p:nvPr/>
        </p:nvGrpSpPr>
        <p:grpSpPr>
          <a:xfrm>
            <a:off x="8141233" y="1198998"/>
            <a:ext cx="411478" cy="411478"/>
            <a:chOff x="-52851675" y="3585650"/>
            <a:chExt cx="319000" cy="317425"/>
          </a:xfrm>
        </p:grpSpPr>
        <p:sp>
          <p:nvSpPr>
            <p:cNvPr id="3785"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9" name="Google Shape;3799;p49"/>
          <p:cNvPicPr preferRelativeResize="0"/>
          <p:nvPr/>
        </p:nvPicPr>
        <p:blipFill rotWithShape="1">
          <a:blip r:embed="rId3">
            <a:alphaModFix/>
          </a:blip>
          <a:srcRect l="12267" r="19880"/>
          <a:stretch/>
        </p:blipFill>
        <p:spPr>
          <a:xfrm>
            <a:off x="494250" y="910750"/>
            <a:ext cx="3378401" cy="3321976"/>
          </a:xfrm>
          <a:prstGeom prst="rect">
            <a:avLst/>
          </a:prstGeom>
          <a:noFill/>
          <a:ln>
            <a:noFill/>
          </a:ln>
        </p:spPr>
      </p:pic>
      <p:grpSp>
        <p:nvGrpSpPr>
          <p:cNvPr id="3800" name="Google Shape;3800;p49"/>
          <p:cNvGrpSpPr/>
          <p:nvPr/>
        </p:nvGrpSpPr>
        <p:grpSpPr>
          <a:xfrm>
            <a:off x="3590044" y="3085483"/>
            <a:ext cx="758503" cy="796276"/>
            <a:chOff x="2555325" y="3711050"/>
            <a:chExt cx="558750" cy="586575"/>
          </a:xfrm>
        </p:grpSpPr>
        <p:sp>
          <p:nvSpPr>
            <p:cNvPr id="3801" name="Google Shape;3801;p49"/>
            <p:cNvSpPr/>
            <p:nvPr/>
          </p:nvSpPr>
          <p:spPr>
            <a:xfrm>
              <a:off x="2582025" y="4025200"/>
              <a:ext cx="75650" cy="155275"/>
            </a:xfrm>
            <a:custGeom>
              <a:avLst/>
              <a:gdLst/>
              <a:ahLst/>
              <a:cxnLst/>
              <a:rect l="l" t="t" r="r" b="b"/>
              <a:pathLst>
                <a:path w="3026" h="6211" extrusionOk="0">
                  <a:moveTo>
                    <a:pt x="217" y="0"/>
                  </a:moveTo>
                  <a:cubicBezTo>
                    <a:pt x="209" y="0"/>
                    <a:pt x="200" y="9"/>
                    <a:pt x="200" y="25"/>
                  </a:cubicBezTo>
                  <a:cubicBezTo>
                    <a:pt x="0" y="2394"/>
                    <a:pt x="1001" y="4829"/>
                    <a:pt x="2936" y="6197"/>
                  </a:cubicBezTo>
                  <a:cubicBezTo>
                    <a:pt x="2945" y="6206"/>
                    <a:pt x="2958" y="6210"/>
                    <a:pt x="2970" y="6210"/>
                  </a:cubicBezTo>
                  <a:cubicBezTo>
                    <a:pt x="2999" y="6210"/>
                    <a:pt x="3026" y="6187"/>
                    <a:pt x="3002" y="6163"/>
                  </a:cubicBezTo>
                  <a:cubicBezTo>
                    <a:pt x="1234" y="4562"/>
                    <a:pt x="167" y="2394"/>
                    <a:pt x="234" y="25"/>
                  </a:cubicBezTo>
                  <a:cubicBezTo>
                    <a:pt x="234" y="9"/>
                    <a:pt x="225"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9"/>
            <p:cNvSpPr/>
            <p:nvPr/>
          </p:nvSpPr>
          <p:spPr>
            <a:xfrm>
              <a:off x="2609525" y="4039375"/>
              <a:ext cx="58925" cy="120125"/>
            </a:xfrm>
            <a:custGeom>
              <a:avLst/>
              <a:gdLst/>
              <a:ahLst/>
              <a:cxnLst/>
              <a:rect l="l" t="t" r="r" b="b"/>
              <a:pathLst>
                <a:path w="2357" h="4805" extrusionOk="0">
                  <a:moveTo>
                    <a:pt x="284" y="1"/>
                  </a:moveTo>
                  <a:cubicBezTo>
                    <a:pt x="276" y="1"/>
                    <a:pt x="268" y="9"/>
                    <a:pt x="268" y="26"/>
                  </a:cubicBezTo>
                  <a:cubicBezTo>
                    <a:pt x="1" y="1793"/>
                    <a:pt x="735" y="3795"/>
                    <a:pt x="2236" y="4796"/>
                  </a:cubicBezTo>
                  <a:cubicBezTo>
                    <a:pt x="2249" y="4802"/>
                    <a:pt x="2261" y="4805"/>
                    <a:pt x="2273" y="4805"/>
                  </a:cubicBezTo>
                  <a:cubicBezTo>
                    <a:pt x="2323" y="4805"/>
                    <a:pt x="2356" y="4756"/>
                    <a:pt x="2303" y="4729"/>
                  </a:cubicBezTo>
                  <a:cubicBezTo>
                    <a:pt x="1002" y="3428"/>
                    <a:pt x="234" y="1894"/>
                    <a:pt x="301" y="26"/>
                  </a:cubicBezTo>
                  <a:cubicBezTo>
                    <a:pt x="301" y="9"/>
                    <a:pt x="293"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9"/>
            <p:cNvSpPr/>
            <p:nvPr/>
          </p:nvSpPr>
          <p:spPr>
            <a:xfrm>
              <a:off x="2645400" y="4059175"/>
              <a:ext cx="55675" cy="100425"/>
            </a:xfrm>
            <a:custGeom>
              <a:avLst/>
              <a:gdLst/>
              <a:ahLst/>
              <a:cxnLst/>
              <a:rect l="l" t="t" r="r" b="b"/>
              <a:pathLst>
                <a:path w="2227" h="4017" extrusionOk="0">
                  <a:moveTo>
                    <a:pt x="34" y="1"/>
                  </a:moveTo>
                  <a:cubicBezTo>
                    <a:pt x="34" y="1"/>
                    <a:pt x="0" y="1"/>
                    <a:pt x="0" y="34"/>
                  </a:cubicBezTo>
                  <a:cubicBezTo>
                    <a:pt x="134" y="1502"/>
                    <a:pt x="801" y="3203"/>
                    <a:pt x="2135" y="4004"/>
                  </a:cubicBezTo>
                  <a:cubicBezTo>
                    <a:pt x="2144" y="4013"/>
                    <a:pt x="2155" y="4017"/>
                    <a:pt x="2167" y="4017"/>
                  </a:cubicBezTo>
                  <a:cubicBezTo>
                    <a:pt x="2197" y="4017"/>
                    <a:pt x="2226" y="3986"/>
                    <a:pt x="2202" y="3937"/>
                  </a:cubicBezTo>
                  <a:cubicBezTo>
                    <a:pt x="1134" y="2769"/>
                    <a:pt x="300" y="16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9"/>
            <p:cNvSpPr/>
            <p:nvPr/>
          </p:nvSpPr>
          <p:spPr>
            <a:xfrm>
              <a:off x="2593700" y="4139250"/>
              <a:ext cx="177650" cy="69125"/>
            </a:xfrm>
            <a:custGeom>
              <a:avLst/>
              <a:gdLst/>
              <a:ahLst/>
              <a:cxnLst/>
              <a:rect l="l" t="t" r="r" b="b"/>
              <a:pathLst>
                <a:path w="7106" h="2765" extrusionOk="0">
                  <a:moveTo>
                    <a:pt x="67" y="0"/>
                  </a:moveTo>
                  <a:cubicBezTo>
                    <a:pt x="33" y="0"/>
                    <a:pt x="0" y="33"/>
                    <a:pt x="33" y="33"/>
                  </a:cubicBezTo>
                  <a:cubicBezTo>
                    <a:pt x="1001" y="1334"/>
                    <a:pt x="2435" y="2335"/>
                    <a:pt x="4136" y="2335"/>
                  </a:cubicBezTo>
                  <a:lnTo>
                    <a:pt x="4170" y="2335"/>
                  </a:lnTo>
                  <a:cubicBezTo>
                    <a:pt x="4693" y="2617"/>
                    <a:pt x="5277" y="2765"/>
                    <a:pt x="5870" y="2765"/>
                  </a:cubicBezTo>
                  <a:cubicBezTo>
                    <a:pt x="6260" y="2765"/>
                    <a:pt x="6655" y="2701"/>
                    <a:pt x="7038" y="2569"/>
                  </a:cubicBezTo>
                  <a:cubicBezTo>
                    <a:pt x="7105" y="2569"/>
                    <a:pt x="7105" y="2468"/>
                    <a:pt x="7038" y="2468"/>
                  </a:cubicBezTo>
                  <a:cubicBezTo>
                    <a:pt x="6764" y="2511"/>
                    <a:pt x="6489" y="2532"/>
                    <a:pt x="6217" y="2532"/>
                  </a:cubicBezTo>
                  <a:cubicBezTo>
                    <a:pt x="5199" y="2532"/>
                    <a:pt x="4211" y="2233"/>
                    <a:pt x="3369" y="1601"/>
                  </a:cubicBezTo>
                  <a:cubicBezTo>
                    <a:pt x="3360" y="1597"/>
                    <a:pt x="3351" y="1594"/>
                    <a:pt x="3342" y="1594"/>
                  </a:cubicBezTo>
                  <a:cubicBezTo>
                    <a:pt x="3286" y="1594"/>
                    <a:pt x="3245" y="1673"/>
                    <a:pt x="3302" y="1701"/>
                  </a:cubicBezTo>
                  <a:cubicBezTo>
                    <a:pt x="3503" y="1901"/>
                    <a:pt x="3736" y="2068"/>
                    <a:pt x="3970" y="2235"/>
                  </a:cubicBezTo>
                  <a:cubicBezTo>
                    <a:pt x="2469" y="1835"/>
                    <a:pt x="1068" y="1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9"/>
            <p:cNvSpPr/>
            <p:nvPr/>
          </p:nvSpPr>
          <p:spPr>
            <a:xfrm>
              <a:off x="2703100" y="4165575"/>
              <a:ext cx="85750" cy="25425"/>
            </a:xfrm>
            <a:custGeom>
              <a:avLst/>
              <a:gdLst/>
              <a:ahLst/>
              <a:cxnLst/>
              <a:rect l="l" t="t" r="r" b="b"/>
              <a:pathLst>
                <a:path w="3430" h="1017" extrusionOk="0">
                  <a:moveTo>
                    <a:pt x="3391" y="1"/>
                  </a:moveTo>
                  <a:cubicBezTo>
                    <a:pt x="3382" y="1"/>
                    <a:pt x="3373" y="5"/>
                    <a:pt x="3363" y="14"/>
                  </a:cubicBezTo>
                  <a:cubicBezTo>
                    <a:pt x="2850" y="528"/>
                    <a:pt x="2149" y="819"/>
                    <a:pt x="1448" y="819"/>
                  </a:cubicBezTo>
                  <a:cubicBezTo>
                    <a:pt x="966" y="819"/>
                    <a:pt x="483" y="681"/>
                    <a:pt x="61" y="381"/>
                  </a:cubicBezTo>
                  <a:cubicBezTo>
                    <a:pt x="54" y="375"/>
                    <a:pt x="47" y="372"/>
                    <a:pt x="41" y="372"/>
                  </a:cubicBezTo>
                  <a:cubicBezTo>
                    <a:pt x="17" y="372"/>
                    <a:pt x="1" y="415"/>
                    <a:pt x="27" y="415"/>
                  </a:cubicBezTo>
                  <a:cubicBezTo>
                    <a:pt x="471" y="814"/>
                    <a:pt x="1039" y="1017"/>
                    <a:pt x="1602" y="1017"/>
                  </a:cubicBezTo>
                  <a:cubicBezTo>
                    <a:pt x="2307" y="1017"/>
                    <a:pt x="3003" y="698"/>
                    <a:pt x="3430" y="48"/>
                  </a:cubicBezTo>
                  <a:cubicBezTo>
                    <a:pt x="3430" y="24"/>
                    <a:pt x="3413" y="1"/>
                    <a:pt x="3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9"/>
            <p:cNvSpPr/>
            <p:nvPr/>
          </p:nvSpPr>
          <p:spPr>
            <a:xfrm>
              <a:off x="3021500" y="3864050"/>
              <a:ext cx="17525" cy="97100"/>
            </a:xfrm>
            <a:custGeom>
              <a:avLst/>
              <a:gdLst/>
              <a:ahLst/>
              <a:cxnLst/>
              <a:rect l="l" t="t" r="r" b="b"/>
              <a:pathLst>
                <a:path w="701" h="3884" extrusionOk="0">
                  <a:moveTo>
                    <a:pt x="534" y="0"/>
                  </a:moveTo>
                  <a:cubicBezTo>
                    <a:pt x="534" y="0"/>
                    <a:pt x="501" y="0"/>
                    <a:pt x="501" y="34"/>
                  </a:cubicBezTo>
                  <a:cubicBezTo>
                    <a:pt x="601" y="1368"/>
                    <a:pt x="334" y="2535"/>
                    <a:pt x="0" y="3836"/>
                  </a:cubicBezTo>
                  <a:cubicBezTo>
                    <a:pt x="0" y="3860"/>
                    <a:pt x="34" y="3883"/>
                    <a:pt x="53" y="3883"/>
                  </a:cubicBezTo>
                  <a:cubicBezTo>
                    <a:pt x="61" y="3883"/>
                    <a:pt x="67" y="3879"/>
                    <a:pt x="67" y="3870"/>
                  </a:cubicBezTo>
                  <a:cubicBezTo>
                    <a:pt x="634" y="2669"/>
                    <a:pt x="701" y="1268"/>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9"/>
            <p:cNvSpPr/>
            <p:nvPr/>
          </p:nvSpPr>
          <p:spPr>
            <a:xfrm>
              <a:off x="2997300" y="3882600"/>
              <a:ext cx="22550" cy="81875"/>
            </a:xfrm>
            <a:custGeom>
              <a:avLst/>
              <a:gdLst/>
              <a:ahLst/>
              <a:cxnLst/>
              <a:rect l="l" t="t" r="r" b="b"/>
              <a:pathLst>
                <a:path w="902" h="3275" extrusionOk="0">
                  <a:moveTo>
                    <a:pt x="622" y="0"/>
                  </a:moveTo>
                  <a:cubicBezTo>
                    <a:pt x="610" y="0"/>
                    <a:pt x="601" y="9"/>
                    <a:pt x="601" y="25"/>
                  </a:cubicBezTo>
                  <a:cubicBezTo>
                    <a:pt x="701" y="1193"/>
                    <a:pt x="368" y="2094"/>
                    <a:pt x="1" y="3194"/>
                  </a:cubicBezTo>
                  <a:cubicBezTo>
                    <a:pt x="1" y="3243"/>
                    <a:pt x="37" y="3274"/>
                    <a:pt x="69" y="3274"/>
                  </a:cubicBezTo>
                  <a:cubicBezTo>
                    <a:pt x="81" y="3274"/>
                    <a:pt x="92" y="3270"/>
                    <a:pt x="101" y="3261"/>
                  </a:cubicBezTo>
                  <a:cubicBezTo>
                    <a:pt x="802" y="2394"/>
                    <a:pt x="902" y="1059"/>
                    <a:pt x="668" y="25"/>
                  </a:cubicBezTo>
                  <a:cubicBezTo>
                    <a:pt x="651" y="9"/>
                    <a:pt x="63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9"/>
            <p:cNvSpPr/>
            <p:nvPr/>
          </p:nvSpPr>
          <p:spPr>
            <a:xfrm>
              <a:off x="2833350" y="3948475"/>
              <a:ext cx="135625" cy="155000"/>
            </a:xfrm>
            <a:custGeom>
              <a:avLst/>
              <a:gdLst/>
              <a:ahLst/>
              <a:cxnLst/>
              <a:rect l="l" t="t" r="r" b="b"/>
              <a:pathLst>
                <a:path w="5425" h="6200" extrusionOk="0">
                  <a:moveTo>
                    <a:pt x="5341" y="1"/>
                  </a:moveTo>
                  <a:cubicBezTo>
                    <a:pt x="5333" y="1"/>
                    <a:pt x="5325" y="9"/>
                    <a:pt x="5325" y="26"/>
                  </a:cubicBezTo>
                  <a:cubicBezTo>
                    <a:pt x="5191" y="1026"/>
                    <a:pt x="4224" y="1327"/>
                    <a:pt x="3557" y="1927"/>
                  </a:cubicBezTo>
                  <a:cubicBezTo>
                    <a:pt x="3023" y="2427"/>
                    <a:pt x="3023" y="3161"/>
                    <a:pt x="2589" y="3728"/>
                  </a:cubicBezTo>
                  <a:cubicBezTo>
                    <a:pt x="1922" y="4629"/>
                    <a:pt x="355" y="4962"/>
                    <a:pt x="21" y="6130"/>
                  </a:cubicBezTo>
                  <a:cubicBezTo>
                    <a:pt x="0" y="6171"/>
                    <a:pt x="31" y="6200"/>
                    <a:pt x="65" y="6200"/>
                  </a:cubicBezTo>
                  <a:cubicBezTo>
                    <a:pt x="86" y="6200"/>
                    <a:pt x="108" y="6189"/>
                    <a:pt x="121" y="6163"/>
                  </a:cubicBezTo>
                  <a:cubicBezTo>
                    <a:pt x="588" y="5596"/>
                    <a:pt x="1088" y="5163"/>
                    <a:pt x="1722" y="4762"/>
                  </a:cubicBezTo>
                  <a:cubicBezTo>
                    <a:pt x="2223" y="4395"/>
                    <a:pt x="2723" y="4028"/>
                    <a:pt x="3023" y="3461"/>
                  </a:cubicBezTo>
                  <a:cubicBezTo>
                    <a:pt x="3223" y="2961"/>
                    <a:pt x="3290" y="2494"/>
                    <a:pt x="3724" y="2094"/>
                  </a:cubicBezTo>
                  <a:cubicBezTo>
                    <a:pt x="3990" y="1827"/>
                    <a:pt x="4357" y="1660"/>
                    <a:pt x="4658" y="1393"/>
                  </a:cubicBezTo>
                  <a:cubicBezTo>
                    <a:pt x="5091" y="1060"/>
                    <a:pt x="5425" y="593"/>
                    <a:pt x="5358" y="26"/>
                  </a:cubicBezTo>
                  <a:cubicBezTo>
                    <a:pt x="5358" y="9"/>
                    <a:pt x="535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9"/>
            <p:cNvSpPr/>
            <p:nvPr/>
          </p:nvSpPr>
          <p:spPr>
            <a:xfrm>
              <a:off x="2841375" y="4139250"/>
              <a:ext cx="55050" cy="83475"/>
            </a:xfrm>
            <a:custGeom>
              <a:avLst/>
              <a:gdLst/>
              <a:ahLst/>
              <a:cxnLst/>
              <a:rect l="l" t="t" r="r" b="b"/>
              <a:pathLst>
                <a:path w="2202" h="3339" extrusionOk="0">
                  <a:moveTo>
                    <a:pt x="300" y="0"/>
                  </a:moveTo>
                  <a:cubicBezTo>
                    <a:pt x="234" y="0"/>
                    <a:pt x="167" y="67"/>
                    <a:pt x="234" y="133"/>
                  </a:cubicBezTo>
                  <a:cubicBezTo>
                    <a:pt x="467" y="367"/>
                    <a:pt x="767" y="534"/>
                    <a:pt x="1001" y="767"/>
                  </a:cubicBezTo>
                  <a:cubicBezTo>
                    <a:pt x="1001" y="801"/>
                    <a:pt x="1034" y="801"/>
                    <a:pt x="1034" y="834"/>
                  </a:cubicBezTo>
                  <a:cubicBezTo>
                    <a:pt x="767" y="600"/>
                    <a:pt x="400" y="400"/>
                    <a:pt x="34" y="334"/>
                  </a:cubicBezTo>
                  <a:cubicBezTo>
                    <a:pt x="0" y="334"/>
                    <a:pt x="0" y="367"/>
                    <a:pt x="0" y="367"/>
                  </a:cubicBezTo>
                  <a:cubicBezTo>
                    <a:pt x="1535" y="667"/>
                    <a:pt x="1635" y="2135"/>
                    <a:pt x="2102" y="3302"/>
                  </a:cubicBezTo>
                  <a:cubicBezTo>
                    <a:pt x="2114" y="3328"/>
                    <a:pt x="2132" y="3339"/>
                    <a:pt x="2149" y="3339"/>
                  </a:cubicBezTo>
                  <a:cubicBezTo>
                    <a:pt x="2176" y="3339"/>
                    <a:pt x="2202" y="3310"/>
                    <a:pt x="2202" y="3269"/>
                  </a:cubicBezTo>
                  <a:cubicBezTo>
                    <a:pt x="2135" y="2702"/>
                    <a:pt x="1968" y="2102"/>
                    <a:pt x="1668" y="1568"/>
                  </a:cubicBezTo>
                  <a:lnTo>
                    <a:pt x="1668" y="1568"/>
                  </a:lnTo>
                  <a:cubicBezTo>
                    <a:pt x="1677" y="1577"/>
                    <a:pt x="1688" y="1581"/>
                    <a:pt x="1700" y="1581"/>
                  </a:cubicBezTo>
                  <a:cubicBezTo>
                    <a:pt x="1732" y="1581"/>
                    <a:pt x="1768" y="1550"/>
                    <a:pt x="1768" y="1501"/>
                  </a:cubicBezTo>
                  <a:cubicBezTo>
                    <a:pt x="1568" y="901"/>
                    <a:pt x="901" y="20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9"/>
            <p:cNvSpPr/>
            <p:nvPr/>
          </p:nvSpPr>
          <p:spPr>
            <a:xfrm>
              <a:off x="2859975" y="4123525"/>
              <a:ext cx="33950" cy="39775"/>
            </a:xfrm>
            <a:custGeom>
              <a:avLst/>
              <a:gdLst/>
              <a:ahLst/>
              <a:cxnLst/>
              <a:rect l="l" t="t" r="r" b="b"/>
              <a:pathLst>
                <a:path w="1358" h="1591" extrusionOk="0">
                  <a:moveTo>
                    <a:pt x="53" y="0"/>
                  </a:moveTo>
                  <a:cubicBezTo>
                    <a:pt x="25" y="0"/>
                    <a:pt x="0" y="39"/>
                    <a:pt x="23" y="62"/>
                  </a:cubicBezTo>
                  <a:cubicBezTo>
                    <a:pt x="190" y="329"/>
                    <a:pt x="390" y="596"/>
                    <a:pt x="590" y="863"/>
                  </a:cubicBezTo>
                  <a:cubicBezTo>
                    <a:pt x="791" y="1096"/>
                    <a:pt x="991" y="1396"/>
                    <a:pt x="1258" y="1563"/>
                  </a:cubicBezTo>
                  <a:cubicBezTo>
                    <a:pt x="1277" y="1583"/>
                    <a:pt x="1294" y="1591"/>
                    <a:pt x="1308" y="1591"/>
                  </a:cubicBezTo>
                  <a:cubicBezTo>
                    <a:pt x="1341" y="1591"/>
                    <a:pt x="1358" y="1544"/>
                    <a:pt x="1358" y="1496"/>
                  </a:cubicBezTo>
                  <a:cubicBezTo>
                    <a:pt x="1224" y="1229"/>
                    <a:pt x="991" y="996"/>
                    <a:pt x="791" y="762"/>
                  </a:cubicBezTo>
                  <a:cubicBezTo>
                    <a:pt x="557" y="496"/>
                    <a:pt x="357" y="262"/>
                    <a:pt x="90" y="29"/>
                  </a:cubicBezTo>
                  <a:cubicBezTo>
                    <a:pt x="80" y="8"/>
                    <a:pt x="66" y="0"/>
                    <a:pt x="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9"/>
            <p:cNvSpPr/>
            <p:nvPr/>
          </p:nvSpPr>
          <p:spPr>
            <a:xfrm>
              <a:off x="2885800" y="4095700"/>
              <a:ext cx="29800" cy="34725"/>
            </a:xfrm>
            <a:custGeom>
              <a:avLst/>
              <a:gdLst/>
              <a:ahLst/>
              <a:cxnLst/>
              <a:rect l="l" t="t" r="r" b="b"/>
              <a:pathLst>
                <a:path w="1192" h="1389" extrusionOk="0">
                  <a:moveTo>
                    <a:pt x="129" y="1"/>
                  </a:moveTo>
                  <a:cubicBezTo>
                    <a:pt x="66" y="1"/>
                    <a:pt x="0" y="79"/>
                    <a:pt x="58" y="108"/>
                  </a:cubicBezTo>
                  <a:cubicBezTo>
                    <a:pt x="258" y="308"/>
                    <a:pt x="458" y="508"/>
                    <a:pt x="625" y="708"/>
                  </a:cubicBezTo>
                  <a:cubicBezTo>
                    <a:pt x="792" y="908"/>
                    <a:pt x="925" y="1175"/>
                    <a:pt x="1125" y="1375"/>
                  </a:cubicBezTo>
                  <a:cubicBezTo>
                    <a:pt x="1125" y="1384"/>
                    <a:pt x="1130" y="1388"/>
                    <a:pt x="1137" y="1388"/>
                  </a:cubicBezTo>
                  <a:cubicBezTo>
                    <a:pt x="1156" y="1388"/>
                    <a:pt x="1192" y="1357"/>
                    <a:pt x="1192" y="1308"/>
                  </a:cubicBezTo>
                  <a:cubicBezTo>
                    <a:pt x="1059" y="775"/>
                    <a:pt x="592" y="341"/>
                    <a:pt x="158" y="7"/>
                  </a:cubicBezTo>
                  <a:cubicBezTo>
                    <a:pt x="149" y="3"/>
                    <a:pt x="13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9"/>
            <p:cNvSpPr/>
            <p:nvPr/>
          </p:nvSpPr>
          <p:spPr>
            <a:xfrm>
              <a:off x="2902700" y="4083050"/>
              <a:ext cx="19575" cy="35075"/>
            </a:xfrm>
            <a:custGeom>
              <a:avLst/>
              <a:gdLst/>
              <a:ahLst/>
              <a:cxnLst/>
              <a:rect l="l" t="t" r="r" b="b"/>
              <a:pathLst>
                <a:path w="783" h="1403" extrusionOk="0">
                  <a:moveTo>
                    <a:pt x="79" y="0"/>
                  </a:moveTo>
                  <a:cubicBezTo>
                    <a:pt x="41" y="0"/>
                    <a:pt x="0" y="31"/>
                    <a:pt x="49" y="80"/>
                  </a:cubicBezTo>
                  <a:cubicBezTo>
                    <a:pt x="216" y="247"/>
                    <a:pt x="349" y="480"/>
                    <a:pt x="483" y="714"/>
                  </a:cubicBezTo>
                  <a:cubicBezTo>
                    <a:pt x="583" y="914"/>
                    <a:pt x="616" y="1147"/>
                    <a:pt x="716" y="1381"/>
                  </a:cubicBezTo>
                  <a:cubicBezTo>
                    <a:pt x="730" y="1395"/>
                    <a:pt x="744" y="1403"/>
                    <a:pt x="755" y="1403"/>
                  </a:cubicBezTo>
                  <a:cubicBezTo>
                    <a:pt x="771" y="1403"/>
                    <a:pt x="783" y="1386"/>
                    <a:pt x="783" y="1347"/>
                  </a:cubicBezTo>
                  <a:cubicBezTo>
                    <a:pt x="783" y="880"/>
                    <a:pt x="449" y="347"/>
                    <a:pt x="116" y="13"/>
                  </a:cubicBezTo>
                  <a:cubicBezTo>
                    <a:pt x="107" y="4"/>
                    <a:pt x="93"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9"/>
            <p:cNvSpPr/>
            <p:nvPr/>
          </p:nvSpPr>
          <p:spPr>
            <a:xfrm>
              <a:off x="2918400" y="4078275"/>
              <a:ext cx="24725" cy="34650"/>
            </a:xfrm>
            <a:custGeom>
              <a:avLst/>
              <a:gdLst/>
              <a:ahLst/>
              <a:cxnLst/>
              <a:rect l="l" t="t" r="r" b="b"/>
              <a:pathLst>
                <a:path w="989" h="1386" extrusionOk="0">
                  <a:moveTo>
                    <a:pt x="65" y="1"/>
                  </a:moveTo>
                  <a:cubicBezTo>
                    <a:pt x="31" y="1"/>
                    <a:pt x="1" y="29"/>
                    <a:pt x="21" y="71"/>
                  </a:cubicBezTo>
                  <a:cubicBezTo>
                    <a:pt x="322" y="504"/>
                    <a:pt x="588" y="971"/>
                    <a:pt x="922" y="1372"/>
                  </a:cubicBezTo>
                  <a:cubicBezTo>
                    <a:pt x="932" y="1381"/>
                    <a:pt x="942" y="1385"/>
                    <a:pt x="950" y="1385"/>
                  </a:cubicBezTo>
                  <a:cubicBezTo>
                    <a:pt x="972" y="1385"/>
                    <a:pt x="989" y="1362"/>
                    <a:pt x="989" y="1338"/>
                  </a:cubicBezTo>
                  <a:cubicBezTo>
                    <a:pt x="722" y="905"/>
                    <a:pt x="422" y="471"/>
                    <a:pt x="121" y="37"/>
                  </a:cubicBezTo>
                  <a:cubicBezTo>
                    <a:pt x="109" y="12"/>
                    <a:pt x="8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9"/>
            <p:cNvSpPr/>
            <p:nvPr/>
          </p:nvSpPr>
          <p:spPr>
            <a:xfrm>
              <a:off x="2927525" y="4060125"/>
              <a:ext cx="26200" cy="42800"/>
            </a:xfrm>
            <a:custGeom>
              <a:avLst/>
              <a:gdLst/>
              <a:ahLst/>
              <a:cxnLst/>
              <a:rect l="l" t="t" r="r" b="b"/>
              <a:pathLst>
                <a:path w="1048" h="1712" extrusionOk="0">
                  <a:moveTo>
                    <a:pt x="53" y="1"/>
                  </a:moveTo>
                  <a:cubicBezTo>
                    <a:pt x="25" y="1"/>
                    <a:pt x="0" y="40"/>
                    <a:pt x="23" y="63"/>
                  </a:cubicBezTo>
                  <a:cubicBezTo>
                    <a:pt x="223" y="630"/>
                    <a:pt x="524" y="1297"/>
                    <a:pt x="957" y="1697"/>
                  </a:cubicBezTo>
                  <a:cubicBezTo>
                    <a:pt x="967" y="1707"/>
                    <a:pt x="980" y="1711"/>
                    <a:pt x="992" y="1711"/>
                  </a:cubicBezTo>
                  <a:cubicBezTo>
                    <a:pt x="1021" y="1711"/>
                    <a:pt x="1048" y="1688"/>
                    <a:pt x="1024" y="1664"/>
                  </a:cubicBezTo>
                  <a:cubicBezTo>
                    <a:pt x="891" y="1364"/>
                    <a:pt x="690" y="1130"/>
                    <a:pt x="524" y="863"/>
                  </a:cubicBezTo>
                  <a:cubicBezTo>
                    <a:pt x="390" y="597"/>
                    <a:pt x="223" y="296"/>
                    <a:pt x="90" y="29"/>
                  </a:cubicBezTo>
                  <a:cubicBezTo>
                    <a:pt x="80" y="9"/>
                    <a:pt x="66"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9"/>
            <p:cNvSpPr/>
            <p:nvPr/>
          </p:nvSpPr>
          <p:spPr>
            <a:xfrm>
              <a:off x="2944775" y="4058350"/>
              <a:ext cx="20875" cy="29200"/>
            </a:xfrm>
            <a:custGeom>
              <a:avLst/>
              <a:gdLst/>
              <a:ahLst/>
              <a:cxnLst/>
              <a:rect l="l" t="t" r="r" b="b"/>
              <a:pathLst>
                <a:path w="835" h="1168" extrusionOk="0">
                  <a:moveTo>
                    <a:pt x="34" y="0"/>
                  </a:moveTo>
                  <a:cubicBezTo>
                    <a:pt x="34" y="0"/>
                    <a:pt x="0" y="0"/>
                    <a:pt x="34" y="34"/>
                  </a:cubicBezTo>
                  <a:cubicBezTo>
                    <a:pt x="201" y="434"/>
                    <a:pt x="467" y="834"/>
                    <a:pt x="801" y="1168"/>
                  </a:cubicBezTo>
                  <a:cubicBezTo>
                    <a:pt x="834" y="1168"/>
                    <a:pt x="834" y="1168"/>
                    <a:pt x="834" y="1135"/>
                  </a:cubicBezTo>
                  <a:cubicBezTo>
                    <a:pt x="501" y="801"/>
                    <a:pt x="234" y="4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9"/>
            <p:cNvSpPr/>
            <p:nvPr/>
          </p:nvSpPr>
          <p:spPr>
            <a:xfrm>
              <a:off x="2955200" y="4035425"/>
              <a:ext cx="24375" cy="45800"/>
            </a:xfrm>
            <a:custGeom>
              <a:avLst/>
              <a:gdLst/>
              <a:ahLst/>
              <a:cxnLst/>
              <a:rect l="l" t="t" r="r" b="b"/>
              <a:pathLst>
                <a:path w="975" h="1832" extrusionOk="0">
                  <a:moveTo>
                    <a:pt x="42" y="0"/>
                  </a:moveTo>
                  <a:cubicBezTo>
                    <a:pt x="17" y="0"/>
                    <a:pt x="0" y="17"/>
                    <a:pt x="17" y="50"/>
                  </a:cubicBezTo>
                  <a:cubicBezTo>
                    <a:pt x="184" y="684"/>
                    <a:pt x="451" y="1351"/>
                    <a:pt x="918" y="1818"/>
                  </a:cubicBezTo>
                  <a:cubicBezTo>
                    <a:pt x="928" y="1828"/>
                    <a:pt x="937" y="1832"/>
                    <a:pt x="945" y="1832"/>
                  </a:cubicBezTo>
                  <a:cubicBezTo>
                    <a:pt x="965" y="1832"/>
                    <a:pt x="975" y="1808"/>
                    <a:pt x="951" y="1785"/>
                  </a:cubicBezTo>
                  <a:cubicBezTo>
                    <a:pt x="651" y="1218"/>
                    <a:pt x="317" y="684"/>
                    <a:pt x="117" y="50"/>
                  </a:cubicBezTo>
                  <a:cubicBezTo>
                    <a:pt x="100" y="17"/>
                    <a:pt x="67"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9"/>
            <p:cNvSpPr/>
            <p:nvPr/>
          </p:nvSpPr>
          <p:spPr>
            <a:xfrm>
              <a:off x="2976475" y="4020825"/>
              <a:ext cx="43925" cy="67100"/>
            </a:xfrm>
            <a:custGeom>
              <a:avLst/>
              <a:gdLst/>
              <a:ahLst/>
              <a:cxnLst/>
              <a:rect l="l" t="t" r="r" b="b"/>
              <a:pathLst>
                <a:path w="1757" h="2684" extrusionOk="0">
                  <a:moveTo>
                    <a:pt x="33" y="0"/>
                  </a:moveTo>
                  <a:cubicBezTo>
                    <a:pt x="0" y="0"/>
                    <a:pt x="0" y="0"/>
                    <a:pt x="0" y="34"/>
                  </a:cubicBezTo>
                  <a:cubicBezTo>
                    <a:pt x="434" y="968"/>
                    <a:pt x="967" y="1935"/>
                    <a:pt x="1735" y="2669"/>
                  </a:cubicBezTo>
                  <a:cubicBezTo>
                    <a:pt x="1101" y="1802"/>
                    <a:pt x="500" y="968"/>
                    <a:pt x="33" y="0"/>
                  </a:cubicBezTo>
                  <a:close/>
                  <a:moveTo>
                    <a:pt x="1735" y="2669"/>
                  </a:moveTo>
                  <a:cubicBezTo>
                    <a:pt x="1735" y="2680"/>
                    <a:pt x="1738" y="2684"/>
                    <a:pt x="1742" y="2684"/>
                  </a:cubicBezTo>
                  <a:cubicBezTo>
                    <a:pt x="1749" y="2684"/>
                    <a:pt x="1757" y="2669"/>
                    <a:pt x="1735"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9"/>
            <p:cNvSpPr/>
            <p:nvPr/>
          </p:nvSpPr>
          <p:spPr>
            <a:xfrm>
              <a:off x="3005650" y="4180925"/>
              <a:ext cx="25" cy="875"/>
            </a:xfrm>
            <a:custGeom>
              <a:avLst/>
              <a:gdLst/>
              <a:ahLst/>
              <a:cxnLst/>
              <a:rect l="l" t="t" r="r" b="b"/>
              <a:pathLst>
                <a:path w="1" h="35" extrusionOk="0">
                  <a:moveTo>
                    <a:pt x="1" y="1"/>
                  </a:moveTo>
                  <a:lnTo>
                    <a:pt x="1" y="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9"/>
            <p:cNvSpPr/>
            <p:nvPr/>
          </p:nvSpPr>
          <p:spPr>
            <a:xfrm>
              <a:off x="2669150" y="4060225"/>
              <a:ext cx="47775" cy="94375"/>
            </a:xfrm>
            <a:custGeom>
              <a:avLst/>
              <a:gdLst/>
              <a:ahLst/>
              <a:cxnLst/>
              <a:rect l="l" t="t" r="r" b="b"/>
              <a:pathLst>
                <a:path w="1911" h="3775" extrusionOk="0">
                  <a:moveTo>
                    <a:pt x="26" y="0"/>
                  </a:moveTo>
                  <a:cubicBezTo>
                    <a:pt x="9" y="0"/>
                    <a:pt x="1" y="9"/>
                    <a:pt x="18" y="25"/>
                  </a:cubicBezTo>
                  <a:cubicBezTo>
                    <a:pt x="284" y="1393"/>
                    <a:pt x="818" y="2761"/>
                    <a:pt x="1819" y="3761"/>
                  </a:cubicBezTo>
                  <a:cubicBezTo>
                    <a:pt x="1837" y="3770"/>
                    <a:pt x="1852" y="3775"/>
                    <a:pt x="1865" y="3775"/>
                  </a:cubicBezTo>
                  <a:cubicBezTo>
                    <a:pt x="1899" y="3775"/>
                    <a:pt x="1910" y="3744"/>
                    <a:pt x="1886" y="3695"/>
                  </a:cubicBezTo>
                  <a:cubicBezTo>
                    <a:pt x="1118" y="2527"/>
                    <a:pt x="418" y="1393"/>
                    <a:pt x="84" y="25"/>
                  </a:cubicBezTo>
                  <a:cubicBezTo>
                    <a:pt x="68" y="9"/>
                    <a:pt x="43" y="0"/>
                    <a:pt x="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9"/>
            <p:cNvSpPr/>
            <p:nvPr/>
          </p:nvSpPr>
          <p:spPr>
            <a:xfrm>
              <a:off x="2700750" y="4070775"/>
              <a:ext cx="50250" cy="81225"/>
            </a:xfrm>
            <a:custGeom>
              <a:avLst/>
              <a:gdLst/>
              <a:ahLst/>
              <a:cxnLst/>
              <a:rect l="l" t="t" r="r" b="b"/>
              <a:pathLst>
                <a:path w="2010" h="3249" extrusionOk="0">
                  <a:moveTo>
                    <a:pt x="80" y="1"/>
                  </a:moveTo>
                  <a:cubicBezTo>
                    <a:pt x="44" y="1"/>
                    <a:pt x="1" y="29"/>
                    <a:pt x="21" y="70"/>
                  </a:cubicBezTo>
                  <a:cubicBezTo>
                    <a:pt x="121" y="1338"/>
                    <a:pt x="755" y="2672"/>
                    <a:pt x="1923" y="3239"/>
                  </a:cubicBezTo>
                  <a:cubicBezTo>
                    <a:pt x="1935" y="3246"/>
                    <a:pt x="1947" y="3248"/>
                    <a:pt x="1957" y="3248"/>
                  </a:cubicBezTo>
                  <a:cubicBezTo>
                    <a:pt x="1998" y="3248"/>
                    <a:pt x="2010" y="3200"/>
                    <a:pt x="1956" y="3173"/>
                  </a:cubicBezTo>
                  <a:cubicBezTo>
                    <a:pt x="1022" y="2305"/>
                    <a:pt x="255" y="1371"/>
                    <a:pt x="121" y="37"/>
                  </a:cubicBezTo>
                  <a:cubicBezTo>
                    <a:pt x="121" y="12"/>
                    <a:pt x="102"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9"/>
            <p:cNvSpPr/>
            <p:nvPr/>
          </p:nvSpPr>
          <p:spPr>
            <a:xfrm>
              <a:off x="2749625" y="4097750"/>
              <a:ext cx="35900" cy="51525"/>
            </a:xfrm>
            <a:custGeom>
              <a:avLst/>
              <a:gdLst/>
              <a:ahLst/>
              <a:cxnLst/>
              <a:rect l="l" t="t" r="r" b="b"/>
              <a:pathLst>
                <a:path w="1436" h="2061" extrusionOk="0">
                  <a:moveTo>
                    <a:pt x="34" y="1"/>
                  </a:moveTo>
                  <a:cubicBezTo>
                    <a:pt x="18" y="1"/>
                    <a:pt x="1" y="9"/>
                    <a:pt x="1" y="26"/>
                  </a:cubicBezTo>
                  <a:cubicBezTo>
                    <a:pt x="1" y="493"/>
                    <a:pt x="134" y="893"/>
                    <a:pt x="368" y="1260"/>
                  </a:cubicBezTo>
                  <a:cubicBezTo>
                    <a:pt x="601" y="1593"/>
                    <a:pt x="935" y="1994"/>
                    <a:pt x="1335" y="2060"/>
                  </a:cubicBezTo>
                  <a:cubicBezTo>
                    <a:pt x="1369" y="2060"/>
                    <a:pt x="1435" y="2027"/>
                    <a:pt x="1402" y="1960"/>
                  </a:cubicBezTo>
                  <a:cubicBezTo>
                    <a:pt x="1135" y="1693"/>
                    <a:pt x="801" y="1527"/>
                    <a:pt x="568" y="1193"/>
                  </a:cubicBezTo>
                  <a:cubicBezTo>
                    <a:pt x="301" y="859"/>
                    <a:pt x="134" y="459"/>
                    <a:pt x="68" y="26"/>
                  </a:cubicBezTo>
                  <a:cubicBezTo>
                    <a:pt x="68" y="9"/>
                    <a:pt x="51"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9"/>
            <p:cNvSpPr/>
            <p:nvPr/>
          </p:nvSpPr>
          <p:spPr>
            <a:xfrm>
              <a:off x="2995050" y="3800325"/>
              <a:ext cx="27300" cy="61025"/>
            </a:xfrm>
            <a:custGeom>
              <a:avLst/>
              <a:gdLst/>
              <a:ahLst/>
              <a:cxnLst/>
              <a:rect l="l" t="t" r="r" b="b"/>
              <a:pathLst>
                <a:path w="1092" h="2441" extrusionOk="0">
                  <a:moveTo>
                    <a:pt x="30" y="0"/>
                  </a:moveTo>
                  <a:cubicBezTo>
                    <a:pt x="10" y="0"/>
                    <a:pt x="1" y="24"/>
                    <a:pt x="24" y="47"/>
                  </a:cubicBezTo>
                  <a:cubicBezTo>
                    <a:pt x="591" y="748"/>
                    <a:pt x="791" y="1515"/>
                    <a:pt x="958" y="2416"/>
                  </a:cubicBezTo>
                  <a:cubicBezTo>
                    <a:pt x="975" y="2432"/>
                    <a:pt x="992" y="2441"/>
                    <a:pt x="1004" y="2441"/>
                  </a:cubicBezTo>
                  <a:cubicBezTo>
                    <a:pt x="1017" y="2441"/>
                    <a:pt x="1025" y="2432"/>
                    <a:pt x="1025" y="2416"/>
                  </a:cubicBezTo>
                  <a:cubicBezTo>
                    <a:pt x="1092" y="1515"/>
                    <a:pt x="625" y="648"/>
                    <a:pt x="58" y="14"/>
                  </a:cubicBezTo>
                  <a:cubicBezTo>
                    <a:pt x="48" y="4"/>
                    <a:pt x="38"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9"/>
            <p:cNvSpPr/>
            <p:nvPr/>
          </p:nvSpPr>
          <p:spPr>
            <a:xfrm>
              <a:off x="2818850" y="3751525"/>
              <a:ext cx="137625" cy="37475"/>
            </a:xfrm>
            <a:custGeom>
              <a:avLst/>
              <a:gdLst/>
              <a:ahLst/>
              <a:cxnLst/>
              <a:rect l="l" t="t" r="r" b="b"/>
              <a:pathLst>
                <a:path w="5505" h="1499" extrusionOk="0">
                  <a:moveTo>
                    <a:pt x="4187" y="0"/>
                  </a:moveTo>
                  <a:cubicBezTo>
                    <a:pt x="2700" y="0"/>
                    <a:pt x="1197" y="613"/>
                    <a:pt x="34" y="1466"/>
                  </a:cubicBezTo>
                  <a:cubicBezTo>
                    <a:pt x="1" y="1466"/>
                    <a:pt x="34" y="1499"/>
                    <a:pt x="34" y="1499"/>
                  </a:cubicBezTo>
                  <a:cubicBezTo>
                    <a:pt x="1477" y="518"/>
                    <a:pt x="3021" y="211"/>
                    <a:pt x="4685" y="211"/>
                  </a:cubicBezTo>
                  <a:cubicBezTo>
                    <a:pt x="4944" y="211"/>
                    <a:pt x="5206" y="218"/>
                    <a:pt x="5471" y="231"/>
                  </a:cubicBezTo>
                  <a:cubicBezTo>
                    <a:pt x="5504" y="231"/>
                    <a:pt x="5504" y="198"/>
                    <a:pt x="5471" y="165"/>
                  </a:cubicBezTo>
                  <a:cubicBezTo>
                    <a:pt x="5050" y="52"/>
                    <a:pt x="4619" y="0"/>
                    <a:pt x="4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9"/>
            <p:cNvSpPr/>
            <p:nvPr/>
          </p:nvSpPr>
          <p:spPr>
            <a:xfrm>
              <a:off x="2841375" y="3758125"/>
              <a:ext cx="100100" cy="38750"/>
            </a:xfrm>
            <a:custGeom>
              <a:avLst/>
              <a:gdLst/>
              <a:ahLst/>
              <a:cxnLst/>
              <a:rect l="l" t="t" r="r" b="b"/>
              <a:pathLst>
                <a:path w="4004" h="1550" extrusionOk="0">
                  <a:moveTo>
                    <a:pt x="3224" y="1"/>
                  </a:moveTo>
                  <a:cubicBezTo>
                    <a:pt x="2050" y="1"/>
                    <a:pt x="774" y="728"/>
                    <a:pt x="0" y="1502"/>
                  </a:cubicBezTo>
                  <a:cubicBezTo>
                    <a:pt x="0" y="1525"/>
                    <a:pt x="17" y="1549"/>
                    <a:pt x="38" y="1549"/>
                  </a:cubicBezTo>
                  <a:cubicBezTo>
                    <a:pt x="47" y="1549"/>
                    <a:pt x="57" y="1545"/>
                    <a:pt x="67" y="1535"/>
                  </a:cubicBezTo>
                  <a:cubicBezTo>
                    <a:pt x="634" y="1068"/>
                    <a:pt x="1334" y="701"/>
                    <a:pt x="2035" y="468"/>
                  </a:cubicBezTo>
                  <a:cubicBezTo>
                    <a:pt x="2669" y="268"/>
                    <a:pt x="3303" y="301"/>
                    <a:pt x="3936" y="168"/>
                  </a:cubicBezTo>
                  <a:cubicBezTo>
                    <a:pt x="4003" y="168"/>
                    <a:pt x="4003" y="101"/>
                    <a:pt x="3936" y="101"/>
                  </a:cubicBezTo>
                  <a:cubicBezTo>
                    <a:pt x="3707" y="32"/>
                    <a:pt x="3468" y="1"/>
                    <a:pt x="3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9"/>
            <p:cNvSpPr/>
            <p:nvPr/>
          </p:nvSpPr>
          <p:spPr>
            <a:xfrm>
              <a:off x="2555325" y="3711050"/>
              <a:ext cx="558750" cy="586575"/>
            </a:xfrm>
            <a:custGeom>
              <a:avLst/>
              <a:gdLst/>
              <a:ahLst/>
              <a:cxnLst/>
              <a:rect l="l" t="t" r="r" b="b"/>
              <a:pathLst>
                <a:path w="22350" h="23463" extrusionOk="0">
                  <a:moveTo>
                    <a:pt x="21116" y="7721"/>
                  </a:moveTo>
                  <a:cubicBezTo>
                    <a:pt x="21116" y="8055"/>
                    <a:pt x="21082" y="8388"/>
                    <a:pt x="20982" y="8689"/>
                  </a:cubicBezTo>
                  <a:cubicBezTo>
                    <a:pt x="20949" y="8889"/>
                    <a:pt x="20882" y="9056"/>
                    <a:pt x="20816" y="9222"/>
                  </a:cubicBezTo>
                  <a:cubicBezTo>
                    <a:pt x="20482" y="9589"/>
                    <a:pt x="20248" y="10023"/>
                    <a:pt x="20015" y="10423"/>
                  </a:cubicBezTo>
                  <a:cubicBezTo>
                    <a:pt x="19948" y="10490"/>
                    <a:pt x="19882" y="10590"/>
                    <a:pt x="19815" y="10657"/>
                  </a:cubicBezTo>
                  <a:cubicBezTo>
                    <a:pt x="19982" y="10256"/>
                    <a:pt x="20148" y="9890"/>
                    <a:pt x="20315" y="9523"/>
                  </a:cubicBezTo>
                  <a:cubicBezTo>
                    <a:pt x="20582" y="8956"/>
                    <a:pt x="20882" y="8355"/>
                    <a:pt x="21116" y="7721"/>
                  </a:cubicBezTo>
                  <a:close/>
                  <a:moveTo>
                    <a:pt x="17560" y="10886"/>
                  </a:moveTo>
                  <a:cubicBezTo>
                    <a:pt x="17860" y="10886"/>
                    <a:pt x="18116" y="11067"/>
                    <a:pt x="18147" y="11557"/>
                  </a:cubicBezTo>
                  <a:cubicBezTo>
                    <a:pt x="18147" y="11858"/>
                    <a:pt x="18047" y="12158"/>
                    <a:pt x="17913" y="12458"/>
                  </a:cubicBezTo>
                  <a:cubicBezTo>
                    <a:pt x="17647" y="11991"/>
                    <a:pt x="17480" y="11491"/>
                    <a:pt x="17480" y="10890"/>
                  </a:cubicBezTo>
                  <a:cubicBezTo>
                    <a:pt x="17507" y="10888"/>
                    <a:pt x="17533" y="10886"/>
                    <a:pt x="17560" y="10886"/>
                  </a:cubicBezTo>
                  <a:close/>
                  <a:moveTo>
                    <a:pt x="15298" y="1287"/>
                  </a:moveTo>
                  <a:cubicBezTo>
                    <a:pt x="15527" y="1287"/>
                    <a:pt x="15754" y="1296"/>
                    <a:pt x="15979" y="1317"/>
                  </a:cubicBezTo>
                  <a:cubicBezTo>
                    <a:pt x="16379" y="1484"/>
                    <a:pt x="16746" y="1750"/>
                    <a:pt x="17113" y="1984"/>
                  </a:cubicBezTo>
                  <a:lnTo>
                    <a:pt x="17080" y="1984"/>
                  </a:lnTo>
                  <a:cubicBezTo>
                    <a:pt x="17073" y="1977"/>
                    <a:pt x="17068" y="1975"/>
                    <a:pt x="17064" y="1975"/>
                  </a:cubicBezTo>
                  <a:cubicBezTo>
                    <a:pt x="17047" y="1975"/>
                    <a:pt x="17053" y="2024"/>
                    <a:pt x="17080" y="2051"/>
                  </a:cubicBezTo>
                  <a:cubicBezTo>
                    <a:pt x="18414" y="2684"/>
                    <a:pt x="19348" y="3985"/>
                    <a:pt x="19715" y="5386"/>
                  </a:cubicBezTo>
                  <a:cubicBezTo>
                    <a:pt x="20082" y="6921"/>
                    <a:pt x="19748" y="8322"/>
                    <a:pt x="19481" y="9823"/>
                  </a:cubicBezTo>
                  <a:cubicBezTo>
                    <a:pt x="19481" y="9839"/>
                    <a:pt x="19490" y="9848"/>
                    <a:pt x="19502" y="9848"/>
                  </a:cubicBezTo>
                  <a:cubicBezTo>
                    <a:pt x="19515" y="9848"/>
                    <a:pt x="19531" y="9839"/>
                    <a:pt x="19548" y="9823"/>
                  </a:cubicBezTo>
                  <a:cubicBezTo>
                    <a:pt x="20482" y="7588"/>
                    <a:pt x="20248" y="4619"/>
                    <a:pt x="18514" y="2918"/>
                  </a:cubicBezTo>
                  <a:lnTo>
                    <a:pt x="18514" y="2918"/>
                  </a:lnTo>
                  <a:cubicBezTo>
                    <a:pt x="19181" y="3318"/>
                    <a:pt x="19681" y="3652"/>
                    <a:pt x="20115" y="4152"/>
                  </a:cubicBezTo>
                  <a:cubicBezTo>
                    <a:pt x="20082" y="4152"/>
                    <a:pt x="20048" y="4185"/>
                    <a:pt x="20082" y="4219"/>
                  </a:cubicBezTo>
                  <a:cubicBezTo>
                    <a:pt x="20449" y="5386"/>
                    <a:pt x="20382" y="6387"/>
                    <a:pt x="20215" y="7555"/>
                  </a:cubicBezTo>
                  <a:cubicBezTo>
                    <a:pt x="20215" y="7610"/>
                    <a:pt x="20245" y="7634"/>
                    <a:pt x="20278" y="7634"/>
                  </a:cubicBezTo>
                  <a:cubicBezTo>
                    <a:pt x="20305" y="7634"/>
                    <a:pt x="20334" y="7618"/>
                    <a:pt x="20349" y="7588"/>
                  </a:cubicBezTo>
                  <a:cubicBezTo>
                    <a:pt x="20816" y="6621"/>
                    <a:pt x="20715" y="5420"/>
                    <a:pt x="20315" y="4452"/>
                  </a:cubicBezTo>
                  <a:lnTo>
                    <a:pt x="20315" y="4452"/>
                  </a:lnTo>
                  <a:cubicBezTo>
                    <a:pt x="20482" y="4719"/>
                    <a:pt x="20649" y="5019"/>
                    <a:pt x="20782" y="5386"/>
                  </a:cubicBezTo>
                  <a:cubicBezTo>
                    <a:pt x="20916" y="5787"/>
                    <a:pt x="21016" y="6187"/>
                    <a:pt x="21082" y="6621"/>
                  </a:cubicBezTo>
                  <a:cubicBezTo>
                    <a:pt x="21049" y="6687"/>
                    <a:pt x="21049" y="6754"/>
                    <a:pt x="21016" y="6821"/>
                  </a:cubicBezTo>
                  <a:cubicBezTo>
                    <a:pt x="20482" y="9022"/>
                    <a:pt x="19081" y="10924"/>
                    <a:pt x="18280" y="12992"/>
                  </a:cubicBezTo>
                  <a:cubicBezTo>
                    <a:pt x="18247" y="12958"/>
                    <a:pt x="18214" y="12925"/>
                    <a:pt x="18180" y="12858"/>
                  </a:cubicBezTo>
                  <a:cubicBezTo>
                    <a:pt x="18581" y="12058"/>
                    <a:pt x="18781" y="10757"/>
                    <a:pt x="17713" y="10623"/>
                  </a:cubicBezTo>
                  <a:cubicBezTo>
                    <a:pt x="17613" y="10590"/>
                    <a:pt x="17547" y="10590"/>
                    <a:pt x="17446" y="10590"/>
                  </a:cubicBezTo>
                  <a:cubicBezTo>
                    <a:pt x="17433" y="10576"/>
                    <a:pt x="17413" y="10568"/>
                    <a:pt x="17393" y="10568"/>
                  </a:cubicBezTo>
                  <a:cubicBezTo>
                    <a:pt x="17364" y="10568"/>
                    <a:pt x="17333" y="10584"/>
                    <a:pt x="17313" y="10623"/>
                  </a:cubicBezTo>
                  <a:cubicBezTo>
                    <a:pt x="16946" y="10690"/>
                    <a:pt x="16613" y="10924"/>
                    <a:pt x="16412" y="11257"/>
                  </a:cubicBezTo>
                  <a:cubicBezTo>
                    <a:pt x="16246" y="11491"/>
                    <a:pt x="16146" y="11758"/>
                    <a:pt x="16012" y="12024"/>
                  </a:cubicBezTo>
                  <a:cubicBezTo>
                    <a:pt x="15712" y="12692"/>
                    <a:pt x="15445" y="13159"/>
                    <a:pt x="14778" y="13559"/>
                  </a:cubicBezTo>
                  <a:cubicBezTo>
                    <a:pt x="14144" y="13959"/>
                    <a:pt x="13777" y="14326"/>
                    <a:pt x="13344" y="14926"/>
                  </a:cubicBezTo>
                  <a:cubicBezTo>
                    <a:pt x="12810" y="15694"/>
                    <a:pt x="12176" y="16161"/>
                    <a:pt x="11409" y="16661"/>
                  </a:cubicBezTo>
                  <a:cubicBezTo>
                    <a:pt x="10441" y="17295"/>
                    <a:pt x="9141" y="18496"/>
                    <a:pt x="9708" y="19797"/>
                  </a:cubicBezTo>
                  <a:cubicBezTo>
                    <a:pt x="9708" y="19797"/>
                    <a:pt x="9708" y="19797"/>
                    <a:pt x="9741" y="19830"/>
                  </a:cubicBezTo>
                  <a:cubicBezTo>
                    <a:pt x="8800" y="20118"/>
                    <a:pt x="7870" y="20307"/>
                    <a:pt x="6920" y="20307"/>
                  </a:cubicBezTo>
                  <a:cubicBezTo>
                    <a:pt x="6219" y="20307"/>
                    <a:pt x="5507" y="20204"/>
                    <a:pt x="4771" y="19963"/>
                  </a:cubicBezTo>
                  <a:cubicBezTo>
                    <a:pt x="2636" y="19263"/>
                    <a:pt x="1302" y="17462"/>
                    <a:pt x="935" y="15260"/>
                  </a:cubicBezTo>
                  <a:cubicBezTo>
                    <a:pt x="735" y="14159"/>
                    <a:pt x="801" y="13025"/>
                    <a:pt x="1001" y="11924"/>
                  </a:cubicBezTo>
                  <a:cubicBezTo>
                    <a:pt x="1168" y="10824"/>
                    <a:pt x="1435" y="9689"/>
                    <a:pt x="1835" y="8655"/>
                  </a:cubicBezTo>
                  <a:cubicBezTo>
                    <a:pt x="1869" y="8555"/>
                    <a:pt x="1902" y="8489"/>
                    <a:pt x="1969" y="8388"/>
                  </a:cubicBezTo>
                  <a:lnTo>
                    <a:pt x="1969" y="8388"/>
                  </a:lnTo>
                  <a:cubicBezTo>
                    <a:pt x="1702" y="8922"/>
                    <a:pt x="1568" y="9523"/>
                    <a:pt x="1568" y="10090"/>
                  </a:cubicBezTo>
                  <a:cubicBezTo>
                    <a:pt x="1568" y="10106"/>
                    <a:pt x="1593" y="10115"/>
                    <a:pt x="1618" y="10115"/>
                  </a:cubicBezTo>
                  <a:cubicBezTo>
                    <a:pt x="1644" y="10115"/>
                    <a:pt x="1669" y="10106"/>
                    <a:pt x="1669" y="10090"/>
                  </a:cubicBezTo>
                  <a:cubicBezTo>
                    <a:pt x="1935" y="8722"/>
                    <a:pt x="2436" y="7721"/>
                    <a:pt x="3403" y="6754"/>
                  </a:cubicBezTo>
                  <a:cubicBezTo>
                    <a:pt x="3703" y="6520"/>
                    <a:pt x="4004" y="6287"/>
                    <a:pt x="4304" y="6053"/>
                  </a:cubicBezTo>
                  <a:cubicBezTo>
                    <a:pt x="4871" y="5620"/>
                    <a:pt x="5438" y="5186"/>
                    <a:pt x="6005" y="4719"/>
                  </a:cubicBezTo>
                  <a:cubicBezTo>
                    <a:pt x="6027" y="4719"/>
                    <a:pt x="6049" y="4734"/>
                    <a:pt x="6082" y="4734"/>
                  </a:cubicBezTo>
                  <a:cubicBezTo>
                    <a:pt x="6098" y="4734"/>
                    <a:pt x="6116" y="4730"/>
                    <a:pt x="6138" y="4719"/>
                  </a:cubicBezTo>
                  <a:cubicBezTo>
                    <a:pt x="6205" y="4686"/>
                    <a:pt x="6305" y="4619"/>
                    <a:pt x="6405" y="4552"/>
                  </a:cubicBezTo>
                  <a:lnTo>
                    <a:pt x="6405" y="4552"/>
                  </a:lnTo>
                  <a:cubicBezTo>
                    <a:pt x="6272" y="4719"/>
                    <a:pt x="6138" y="4919"/>
                    <a:pt x="6038" y="5086"/>
                  </a:cubicBezTo>
                  <a:cubicBezTo>
                    <a:pt x="6015" y="5133"/>
                    <a:pt x="6058" y="5180"/>
                    <a:pt x="6097" y="5180"/>
                  </a:cubicBezTo>
                  <a:cubicBezTo>
                    <a:pt x="6113" y="5180"/>
                    <a:pt x="6129" y="5172"/>
                    <a:pt x="6138" y="5153"/>
                  </a:cubicBezTo>
                  <a:cubicBezTo>
                    <a:pt x="7139" y="4419"/>
                    <a:pt x="8040" y="3618"/>
                    <a:pt x="9007" y="2951"/>
                  </a:cubicBezTo>
                  <a:cubicBezTo>
                    <a:pt x="9808" y="2518"/>
                    <a:pt x="10675" y="2184"/>
                    <a:pt x="11576" y="1917"/>
                  </a:cubicBezTo>
                  <a:cubicBezTo>
                    <a:pt x="12706" y="1578"/>
                    <a:pt x="14028" y="1287"/>
                    <a:pt x="15298" y="1287"/>
                  </a:cubicBezTo>
                  <a:close/>
                  <a:moveTo>
                    <a:pt x="19357" y="16566"/>
                  </a:moveTo>
                  <a:cubicBezTo>
                    <a:pt x="19552" y="16566"/>
                    <a:pt x="19741" y="16624"/>
                    <a:pt x="19915" y="16761"/>
                  </a:cubicBezTo>
                  <a:cubicBezTo>
                    <a:pt x="19948" y="16794"/>
                    <a:pt x="19948" y="16861"/>
                    <a:pt x="19982" y="16961"/>
                  </a:cubicBezTo>
                  <a:cubicBezTo>
                    <a:pt x="20048" y="17228"/>
                    <a:pt x="20082" y="17495"/>
                    <a:pt x="20115" y="17795"/>
                  </a:cubicBezTo>
                  <a:cubicBezTo>
                    <a:pt x="20148" y="18262"/>
                    <a:pt x="20048" y="18729"/>
                    <a:pt x="19982" y="19196"/>
                  </a:cubicBezTo>
                  <a:cubicBezTo>
                    <a:pt x="19748" y="19830"/>
                    <a:pt x="19314" y="20430"/>
                    <a:pt x="18814" y="20864"/>
                  </a:cubicBezTo>
                  <a:cubicBezTo>
                    <a:pt x="18014" y="21598"/>
                    <a:pt x="17146" y="22198"/>
                    <a:pt x="16179" y="22565"/>
                  </a:cubicBezTo>
                  <a:cubicBezTo>
                    <a:pt x="15709" y="22689"/>
                    <a:pt x="15239" y="22758"/>
                    <a:pt x="14755" y="22758"/>
                  </a:cubicBezTo>
                  <a:cubicBezTo>
                    <a:pt x="14587" y="22758"/>
                    <a:pt x="14417" y="22749"/>
                    <a:pt x="14244" y="22732"/>
                  </a:cubicBezTo>
                  <a:cubicBezTo>
                    <a:pt x="14144" y="22632"/>
                    <a:pt x="14111" y="22499"/>
                    <a:pt x="14144" y="22298"/>
                  </a:cubicBezTo>
                  <a:cubicBezTo>
                    <a:pt x="14144" y="21998"/>
                    <a:pt x="14244" y="21798"/>
                    <a:pt x="14378" y="21565"/>
                  </a:cubicBezTo>
                  <a:cubicBezTo>
                    <a:pt x="14544" y="21231"/>
                    <a:pt x="14711" y="20931"/>
                    <a:pt x="14911" y="20631"/>
                  </a:cubicBezTo>
                  <a:cubicBezTo>
                    <a:pt x="15178" y="20264"/>
                    <a:pt x="15478" y="19997"/>
                    <a:pt x="15912" y="19763"/>
                  </a:cubicBezTo>
                  <a:cubicBezTo>
                    <a:pt x="16112" y="19663"/>
                    <a:pt x="16279" y="19596"/>
                    <a:pt x="16446" y="19430"/>
                  </a:cubicBezTo>
                  <a:cubicBezTo>
                    <a:pt x="16879" y="18929"/>
                    <a:pt x="17046" y="18262"/>
                    <a:pt x="17480" y="17762"/>
                  </a:cubicBezTo>
                  <a:cubicBezTo>
                    <a:pt x="17872" y="17318"/>
                    <a:pt x="18653" y="16566"/>
                    <a:pt x="19357" y="16566"/>
                  </a:cubicBezTo>
                  <a:close/>
                  <a:moveTo>
                    <a:pt x="15061" y="0"/>
                  </a:moveTo>
                  <a:cubicBezTo>
                    <a:pt x="14072" y="0"/>
                    <a:pt x="13071" y="355"/>
                    <a:pt x="12176" y="683"/>
                  </a:cubicBezTo>
                  <a:cubicBezTo>
                    <a:pt x="10842" y="1150"/>
                    <a:pt x="9407" y="1884"/>
                    <a:pt x="8173" y="2784"/>
                  </a:cubicBezTo>
                  <a:cubicBezTo>
                    <a:pt x="7573" y="3118"/>
                    <a:pt x="6939" y="3485"/>
                    <a:pt x="6439" y="3952"/>
                  </a:cubicBezTo>
                  <a:cubicBezTo>
                    <a:pt x="6272" y="4085"/>
                    <a:pt x="6138" y="4185"/>
                    <a:pt x="5972" y="4319"/>
                  </a:cubicBezTo>
                  <a:lnTo>
                    <a:pt x="6105" y="4286"/>
                  </a:lnTo>
                  <a:lnTo>
                    <a:pt x="6105" y="4286"/>
                  </a:lnTo>
                  <a:cubicBezTo>
                    <a:pt x="6072" y="4319"/>
                    <a:pt x="6038" y="4352"/>
                    <a:pt x="6038" y="4352"/>
                  </a:cubicBezTo>
                  <a:cubicBezTo>
                    <a:pt x="5538" y="4686"/>
                    <a:pt x="5071" y="5019"/>
                    <a:pt x="4571" y="5353"/>
                  </a:cubicBezTo>
                  <a:cubicBezTo>
                    <a:pt x="3737" y="5987"/>
                    <a:pt x="2769" y="6587"/>
                    <a:pt x="2069" y="7388"/>
                  </a:cubicBezTo>
                  <a:cubicBezTo>
                    <a:pt x="1468" y="8088"/>
                    <a:pt x="1168" y="9022"/>
                    <a:pt x="901" y="9890"/>
                  </a:cubicBezTo>
                  <a:cubicBezTo>
                    <a:pt x="634" y="10824"/>
                    <a:pt x="434" y="11791"/>
                    <a:pt x="334" y="12725"/>
                  </a:cubicBezTo>
                  <a:cubicBezTo>
                    <a:pt x="1" y="16361"/>
                    <a:pt x="1735" y="19930"/>
                    <a:pt x="5538" y="20664"/>
                  </a:cubicBezTo>
                  <a:cubicBezTo>
                    <a:pt x="5993" y="20756"/>
                    <a:pt x="6464" y="20801"/>
                    <a:pt x="6940" y="20801"/>
                  </a:cubicBezTo>
                  <a:cubicBezTo>
                    <a:pt x="8522" y="20801"/>
                    <a:pt x="10160" y="20309"/>
                    <a:pt x="11442" y="19463"/>
                  </a:cubicBezTo>
                  <a:cubicBezTo>
                    <a:pt x="11564" y="19372"/>
                    <a:pt x="11491" y="19225"/>
                    <a:pt x="11377" y="19225"/>
                  </a:cubicBezTo>
                  <a:cubicBezTo>
                    <a:pt x="11365" y="19225"/>
                    <a:pt x="11354" y="19227"/>
                    <a:pt x="11342" y="19230"/>
                  </a:cubicBezTo>
                  <a:cubicBezTo>
                    <a:pt x="10875" y="19430"/>
                    <a:pt x="10375" y="19596"/>
                    <a:pt x="9908" y="19763"/>
                  </a:cubicBezTo>
                  <a:cubicBezTo>
                    <a:pt x="9908" y="19763"/>
                    <a:pt x="9908" y="19730"/>
                    <a:pt x="9908" y="19730"/>
                  </a:cubicBezTo>
                  <a:cubicBezTo>
                    <a:pt x="9641" y="18296"/>
                    <a:pt x="10675" y="17462"/>
                    <a:pt x="11742" y="16694"/>
                  </a:cubicBezTo>
                  <a:cubicBezTo>
                    <a:pt x="12043" y="16494"/>
                    <a:pt x="12309" y="16327"/>
                    <a:pt x="12576" y="16094"/>
                  </a:cubicBezTo>
                  <a:cubicBezTo>
                    <a:pt x="12576" y="16127"/>
                    <a:pt x="12576" y="16161"/>
                    <a:pt x="12610" y="16194"/>
                  </a:cubicBezTo>
                  <a:cubicBezTo>
                    <a:pt x="12877" y="16361"/>
                    <a:pt x="13077" y="16528"/>
                    <a:pt x="13243" y="16761"/>
                  </a:cubicBezTo>
                  <a:cubicBezTo>
                    <a:pt x="13410" y="16961"/>
                    <a:pt x="13510" y="17195"/>
                    <a:pt x="13644" y="17428"/>
                  </a:cubicBezTo>
                  <a:cubicBezTo>
                    <a:pt x="13653" y="17437"/>
                    <a:pt x="13666" y="17441"/>
                    <a:pt x="13682" y="17441"/>
                  </a:cubicBezTo>
                  <a:cubicBezTo>
                    <a:pt x="13724" y="17441"/>
                    <a:pt x="13777" y="17410"/>
                    <a:pt x="13777" y="17362"/>
                  </a:cubicBezTo>
                  <a:cubicBezTo>
                    <a:pt x="13811" y="16794"/>
                    <a:pt x="13210" y="16227"/>
                    <a:pt x="12676" y="16061"/>
                  </a:cubicBezTo>
                  <a:cubicBezTo>
                    <a:pt x="12676" y="16048"/>
                    <a:pt x="12672" y="16041"/>
                    <a:pt x="12666" y="16037"/>
                  </a:cubicBezTo>
                  <a:lnTo>
                    <a:pt x="12666" y="16037"/>
                  </a:lnTo>
                  <a:cubicBezTo>
                    <a:pt x="12822" y="15881"/>
                    <a:pt x="12951" y="15753"/>
                    <a:pt x="13110" y="15594"/>
                  </a:cubicBezTo>
                  <a:cubicBezTo>
                    <a:pt x="13444" y="15193"/>
                    <a:pt x="13644" y="14726"/>
                    <a:pt x="14011" y="14359"/>
                  </a:cubicBezTo>
                  <a:cubicBezTo>
                    <a:pt x="14411" y="13892"/>
                    <a:pt x="14978" y="13726"/>
                    <a:pt x="15412" y="13325"/>
                  </a:cubicBezTo>
                  <a:cubicBezTo>
                    <a:pt x="15745" y="13025"/>
                    <a:pt x="15945" y="12591"/>
                    <a:pt x="16146" y="12191"/>
                  </a:cubicBezTo>
                  <a:lnTo>
                    <a:pt x="16179" y="12091"/>
                  </a:lnTo>
                  <a:cubicBezTo>
                    <a:pt x="16412" y="13025"/>
                    <a:pt x="16746" y="14159"/>
                    <a:pt x="17413" y="14893"/>
                  </a:cubicBezTo>
                  <a:cubicBezTo>
                    <a:pt x="17423" y="14913"/>
                    <a:pt x="17438" y="14921"/>
                    <a:pt x="17455" y="14921"/>
                  </a:cubicBezTo>
                  <a:cubicBezTo>
                    <a:pt x="17494" y="14921"/>
                    <a:pt x="17537" y="14874"/>
                    <a:pt x="17513" y="14826"/>
                  </a:cubicBezTo>
                  <a:cubicBezTo>
                    <a:pt x="17313" y="14393"/>
                    <a:pt x="17046" y="13992"/>
                    <a:pt x="16846" y="13559"/>
                  </a:cubicBezTo>
                  <a:cubicBezTo>
                    <a:pt x="16613" y="13058"/>
                    <a:pt x="16446" y="12558"/>
                    <a:pt x="16312" y="12058"/>
                  </a:cubicBezTo>
                  <a:cubicBezTo>
                    <a:pt x="16289" y="12034"/>
                    <a:pt x="16265" y="12011"/>
                    <a:pt x="16242" y="12011"/>
                  </a:cubicBezTo>
                  <a:cubicBezTo>
                    <a:pt x="16232" y="12011"/>
                    <a:pt x="16222" y="12015"/>
                    <a:pt x="16212" y="12024"/>
                  </a:cubicBezTo>
                  <a:cubicBezTo>
                    <a:pt x="16346" y="11758"/>
                    <a:pt x="16479" y="11491"/>
                    <a:pt x="16713" y="11291"/>
                  </a:cubicBezTo>
                  <a:cubicBezTo>
                    <a:pt x="16813" y="11157"/>
                    <a:pt x="16979" y="11057"/>
                    <a:pt x="17146" y="10990"/>
                  </a:cubicBezTo>
                  <a:lnTo>
                    <a:pt x="17146" y="10990"/>
                  </a:lnTo>
                  <a:cubicBezTo>
                    <a:pt x="16913" y="11858"/>
                    <a:pt x="17413" y="12758"/>
                    <a:pt x="17913" y="13492"/>
                  </a:cubicBezTo>
                  <a:cubicBezTo>
                    <a:pt x="18314" y="13992"/>
                    <a:pt x="18781" y="14459"/>
                    <a:pt x="19148" y="14960"/>
                  </a:cubicBezTo>
                  <a:cubicBezTo>
                    <a:pt x="19448" y="15427"/>
                    <a:pt x="19648" y="15860"/>
                    <a:pt x="19781" y="16327"/>
                  </a:cubicBezTo>
                  <a:cubicBezTo>
                    <a:pt x="19631" y="16252"/>
                    <a:pt x="19471" y="16219"/>
                    <a:pt x="19306" y="16219"/>
                  </a:cubicBezTo>
                  <a:cubicBezTo>
                    <a:pt x="18740" y="16219"/>
                    <a:pt x="18127" y="16607"/>
                    <a:pt x="17713" y="16995"/>
                  </a:cubicBezTo>
                  <a:cubicBezTo>
                    <a:pt x="17246" y="17428"/>
                    <a:pt x="16913" y="17962"/>
                    <a:pt x="16613" y="18529"/>
                  </a:cubicBezTo>
                  <a:cubicBezTo>
                    <a:pt x="16379" y="18963"/>
                    <a:pt x="16179" y="19263"/>
                    <a:pt x="15779" y="19496"/>
                  </a:cubicBezTo>
                  <a:cubicBezTo>
                    <a:pt x="15512" y="19663"/>
                    <a:pt x="15278" y="19763"/>
                    <a:pt x="15078" y="19963"/>
                  </a:cubicBezTo>
                  <a:cubicBezTo>
                    <a:pt x="14444" y="20564"/>
                    <a:pt x="13544" y="21865"/>
                    <a:pt x="13877" y="22799"/>
                  </a:cubicBezTo>
                  <a:cubicBezTo>
                    <a:pt x="13911" y="22932"/>
                    <a:pt x="14011" y="23066"/>
                    <a:pt x="14111" y="23132"/>
                  </a:cubicBezTo>
                  <a:cubicBezTo>
                    <a:pt x="14111" y="23165"/>
                    <a:pt x="14079" y="23197"/>
                    <a:pt x="14108" y="23199"/>
                  </a:cubicBezTo>
                  <a:lnTo>
                    <a:pt x="14108" y="23199"/>
                  </a:lnTo>
                  <a:cubicBezTo>
                    <a:pt x="13044" y="23163"/>
                    <a:pt x="13210" y="21430"/>
                    <a:pt x="13077" y="20664"/>
                  </a:cubicBezTo>
                  <a:cubicBezTo>
                    <a:pt x="12910" y="19997"/>
                    <a:pt x="12676" y="19230"/>
                    <a:pt x="12176" y="18662"/>
                  </a:cubicBezTo>
                  <a:cubicBezTo>
                    <a:pt x="11888" y="18344"/>
                    <a:pt x="11427" y="18156"/>
                    <a:pt x="10998" y="18156"/>
                  </a:cubicBezTo>
                  <a:cubicBezTo>
                    <a:pt x="10483" y="18156"/>
                    <a:pt x="10014" y="18426"/>
                    <a:pt x="9941" y="19063"/>
                  </a:cubicBezTo>
                  <a:cubicBezTo>
                    <a:pt x="9923" y="19134"/>
                    <a:pt x="9963" y="19167"/>
                    <a:pt x="10014" y="19167"/>
                  </a:cubicBezTo>
                  <a:cubicBezTo>
                    <a:pt x="10058" y="19167"/>
                    <a:pt x="10110" y="19143"/>
                    <a:pt x="10141" y="19096"/>
                  </a:cubicBezTo>
                  <a:cubicBezTo>
                    <a:pt x="10266" y="18758"/>
                    <a:pt x="10543" y="18619"/>
                    <a:pt x="10834" y="18619"/>
                  </a:cubicBezTo>
                  <a:cubicBezTo>
                    <a:pt x="11089" y="18619"/>
                    <a:pt x="11356" y="18725"/>
                    <a:pt x="11542" y="18896"/>
                  </a:cubicBezTo>
                  <a:cubicBezTo>
                    <a:pt x="11842" y="19129"/>
                    <a:pt x="12009" y="19463"/>
                    <a:pt x="12143" y="19763"/>
                  </a:cubicBezTo>
                  <a:cubicBezTo>
                    <a:pt x="12443" y="20497"/>
                    <a:pt x="12610" y="21264"/>
                    <a:pt x="12776" y="22032"/>
                  </a:cubicBezTo>
                  <a:cubicBezTo>
                    <a:pt x="12889" y="22568"/>
                    <a:pt x="13289" y="23462"/>
                    <a:pt x="13914" y="23462"/>
                  </a:cubicBezTo>
                  <a:cubicBezTo>
                    <a:pt x="14028" y="23462"/>
                    <a:pt x="14149" y="23433"/>
                    <a:pt x="14278" y="23366"/>
                  </a:cubicBezTo>
                  <a:cubicBezTo>
                    <a:pt x="14442" y="23400"/>
                    <a:pt x="14606" y="23416"/>
                    <a:pt x="14769" y="23416"/>
                  </a:cubicBezTo>
                  <a:cubicBezTo>
                    <a:pt x="15401" y="23416"/>
                    <a:pt x="16016" y="23177"/>
                    <a:pt x="16546" y="22832"/>
                  </a:cubicBezTo>
                  <a:cubicBezTo>
                    <a:pt x="17480" y="22565"/>
                    <a:pt x="18347" y="22098"/>
                    <a:pt x="19048" y="21431"/>
                  </a:cubicBezTo>
                  <a:cubicBezTo>
                    <a:pt x="19415" y="21098"/>
                    <a:pt x="19781" y="20697"/>
                    <a:pt x="20082" y="20264"/>
                  </a:cubicBezTo>
                  <a:cubicBezTo>
                    <a:pt x="20148" y="20264"/>
                    <a:pt x="20215" y="20230"/>
                    <a:pt x="20248" y="20197"/>
                  </a:cubicBezTo>
                  <a:cubicBezTo>
                    <a:pt x="21049" y="19330"/>
                    <a:pt x="21182" y="17795"/>
                    <a:pt x="21016" y="16694"/>
                  </a:cubicBezTo>
                  <a:cubicBezTo>
                    <a:pt x="20782" y="15260"/>
                    <a:pt x="19815" y="14159"/>
                    <a:pt x="19548" y="12758"/>
                  </a:cubicBezTo>
                  <a:cubicBezTo>
                    <a:pt x="19615" y="12558"/>
                    <a:pt x="19715" y="12391"/>
                    <a:pt x="19815" y="12225"/>
                  </a:cubicBezTo>
                  <a:cubicBezTo>
                    <a:pt x="19948" y="12058"/>
                    <a:pt x="20082" y="11858"/>
                    <a:pt x="20215" y="11691"/>
                  </a:cubicBezTo>
                  <a:cubicBezTo>
                    <a:pt x="20715" y="11057"/>
                    <a:pt x="21283" y="10490"/>
                    <a:pt x="21583" y="9756"/>
                  </a:cubicBezTo>
                  <a:cubicBezTo>
                    <a:pt x="22050" y="8622"/>
                    <a:pt x="22116" y="7188"/>
                    <a:pt x="22217" y="6020"/>
                  </a:cubicBezTo>
                  <a:cubicBezTo>
                    <a:pt x="22350" y="3452"/>
                    <a:pt x="20916" y="2651"/>
                    <a:pt x="18881" y="1684"/>
                  </a:cubicBezTo>
                  <a:cubicBezTo>
                    <a:pt x="17647" y="1083"/>
                    <a:pt x="16813" y="149"/>
                    <a:pt x="15412" y="16"/>
                  </a:cubicBezTo>
                  <a:cubicBezTo>
                    <a:pt x="15295" y="5"/>
                    <a:pt x="15178" y="0"/>
                    <a:pt x="15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784;p49"/>
          <p:cNvGrpSpPr/>
          <p:nvPr/>
        </p:nvGrpSpPr>
        <p:grpSpPr>
          <a:xfrm>
            <a:off x="8155979" y="1787827"/>
            <a:ext cx="411478" cy="411478"/>
            <a:chOff x="-52851675" y="3585650"/>
            <a:chExt cx="319000" cy="317425"/>
          </a:xfrm>
        </p:grpSpPr>
        <p:sp>
          <p:nvSpPr>
            <p:cNvPr id="62"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784;p49"/>
          <p:cNvGrpSpPr/>
          <p:nvPr/>
        </p:nvGrpSpPr>
        <p:grpSpPr>
          <a:xfrm>
            <a:off x="8143180" y="2390589"/>
            <a:ext cx="411478" cy="411478"/>
            <a:chOff x="-52851675" y="3585650"/>
            <a:chExt cx="319000" cy="317425"/>
          </a:xfrm>
        </p:grpSpPr>
        <p:sp>
          <p:nvSpPr>
            <p:cNvPr id="69"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3784;p49"/>
          <p:cNvGrpSpPr/>
          <p:nvPr/>
        </p:nvGrpSpPr>
        <p:grpSpPr>
          <a:xfrm>
            <a:off x="8141233" y="3037338"/>
            <a:ext cx="411478" cy="411478"/>
            <a:chOff x="-52851675" y="3585650"/>
            <a:chExt cx="319000" cy="317425"/>
          </a:xfrm>
        </p:grpSpPr>
        <p:sp>
          <p:nvSpPr>
            <p:cNvPr id="76"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3784;p49"/>
          <p:cNvGrpSpPr/>
          <p:nvPr/>
        </p:nvGrpSpPr>
        <p:grpSpPr>
          <a:xfrm>
            <a:off x="8151952" y="3635260"/>
            <a:ext cx="411478" cy="411478"/>
            <a:chOff x="-52851675" y="3585650"/>
            <a:chExt cx="319000" cy="317425"/>
          </a:xfrm>
        </p:grpSpPr>
        <p:sp>
          <p:nvSpPr>
            <p:cNvPr id="83"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784;p49"/>
          <p:cNvGrpSpPr/>
          <p:nvPr/>
        </p:nvGrpSpPr>
        <p:grpSpPr>
          <a:xfrm>
            <a:off x="8138343" y="4341143"/>
            <a:ext cx="411478" cy="411478"/>
            <a:chOff x="-52851675" y="3585650"/>
            <a:chExt cx="319000" cy="317425"/>
          </a:xfrm>
        </p:grpSpPr>
        <p:sp>
          <p:nvSpPr>
            <p:cNvPr id="90" name="Google Shape;3785;p4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86;p4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87;p4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88;p4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89;p4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90;p4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7014979" y="2123355"/>
            <a:ext cx="960520" cy="307777"/>
          </a:xfrm>
          <a:prstGeom prst="rect">
            <a:avLst/>
          </a:prstGeom>
        </p:spPr>
        <p:txBody>
          <a:bodyPr wrap="none">
            <a:spAutoFit/>
          </a:bodyPr>
          <a:lstStyle/>
          <a:p>
            <a:pPr lvl="0" algn="r">
              <a:buClr>
                <a:srgbClr val="1A1A1A"/>
              </a:buClr>
              <a:buSzPts val="1100"/>
            </a:pPr>
            <a:r>
              <a:rPr lang="en-US" dirty="0" smtClean="0">
                <a:solidFill>
                  <a:srgbClr val="FFFFFF"/>
                </a:solidFill>
                <a:latin typeface="Chivo"/>
                <a:sym typeface="Chivo"/>
              </a:rPr>
              <a:t>20K-0477</a:t>
            </a:r>
            <a:endParaRPr lang="en-US" dirty="0">
              <a:solidFill>
                <a:srgbClr val="FFFFFF"/>
              </a:solidFill>
              <a:latin typeface="Chivo"/>
              <a:sym typeface="Chivo"/>
            </a:endParaRPr>
          </a:p>
        </p:txBody>
      </p:sp>
      <p:sp>
        <p:nvSpPr>
          <p:cNvPr id="5" name="Rectangle 4"/>
          <p:cNvSpPr/>
          <p:nvPr/>
        </p:nvSpPr>
        <p:spPr>
          <a:xfrm>
            <a:off x="7051900" y="2692194"/>
            <a:ext cx="960519" cy="307777"/>
          </a:xfrm>
          <a:prstGeom prst="rect">
            <a:avLst/>
          </a:prstGeom>
        </p:spPr>
        <p:txBody>
          <a:bodyPr wrap="none">
            <a:spAutoFit/>
          </a:bodyPr>
          <a:lstStyle/>
          <a:p>
            <a:pPr algn="r"/>
            <a:r>
              <a:rPr lang="en-US" dirty="0" smtClean="0">
                <a:solidFill>
                  <a:srgbClr val="FFFFFF"/>
                </a:solidFill>
                <a:latin typeface="Chivo"/>
                <a:sym typeface="Chivo"/>
              </a:rPr>
              <a:t>20K-1067</a:t>
            </a:r>
            <a:endParaRPr lang="en-US" dirty="0"/>
          </a:p>
        </p:txBody>
      </p:sp>
      <p:sp>
        <p:nvSpPr>
          <p:cNvPr id="9" name="Rectangle 8"/>
          <p:cNvSpPr/>
          <p:nvPr/>
        </p:nvSpPr>
        <p:spPr>
          <a:xfrm>
            <a:off x="6169401" y="2994514"/>
            <a:ext cx="1795684" cy="400110"/>
          </a:xfrm>
          <a:prstGeom prst="rect">
            <a:avLst/>
          </a:prstGeom>
        </p:spPr>
        <p:txBody>
          <a:bodyPr wrap="none">
            <a:spAutoFit/>
          </a:bodyPr>
          <a:lstStyle/>
          <a:p>
            <a:pPr lvl="0" algn="r">
              <a:buClr>
                <a:srgbClr val="FFC703"/>
              </a:buClr>
              <a:buSzPts val="1700"/>
            </a:pPr>
            <a:r>
              <a:rPr lang="en-US" sz="2000" dirty="0" smtClean="0">
                <a:solidFill>
                  <a:srgbClr val="FFC703"/>
                </a:solidFill>
                <a:latin typeface="Encode Sans Black"/>
                <a:sym typeface="Encode Sans Black"/>
              </a:rPr>
              <a:t>Sohaib Ashraf</a:t>
            </a:r>
            <a:endParaRPr lang="en-US" sz="2000" dirty="0">
              <a:solidFill>
                <a:srgbClr val="FFC703"/>
              </a:solidFill>
              <a:latin typeface="Encode Sans Black"/>
              <a:sym typeface="Encode Sans Black"/>
            </a:endParaRPr>
          </a:p>
        </p:txBody>
      </p:sp>
      <p:sp>
        <p:nvSpPr>
          <p:cNvPr id="11" name="Rectangle 10"/>
          <p:cNvSpPr/>
          <p:nvPr/>
        </p:nvSpPr>
        <p:spPr>
          <a:xfrm>
            <a:off x="6334946" y="3676187"/>
            <a:ext cx="1640193" cy="400110"/>
          </a:xfrm>
          <a:prstGeom prst="rect">
            <a:avLst/>
          </a:prstGeom>
        </p:spPr>
        <p:txBody>
          <a:bodyPr wrap="none">
            <a:spAutoFit/>
          </a:bodyPr>
          <a:lstStyle/>
          <a:p>
            <a:pPr lvl="0" algn="r">
              <a:buClr>
                <a:srgbClr val="FFC703"/>
              </a:buClr>
              <a:buSzPts val="1700"/>
            </a:pPr>
            <a:r>
              <a:rPr lang="en-US" sz="2000" dirty="0" smtClean="0">
                <a:solidFill>
                  <a:srgbClr val="FFC703"/>
                </a:solidFill>
                <a:latin typeface="Encode Sans Black"/>
                <a:sym typeface="Encode Sans Black"/>
              </a:rPr>
              <a:t>Ahad Shaikh</a:t>
            </a:r>
            <a:endParaRPr lang="en-US" sz="2000" dirty="0">
              <a:solidFill>
                <a:srgbClr val="FFC703"/>
              </a:solidFill>
              <a:latin typeface="Encode Sans Black"/>
              <a:sym typeface="Encode Sans Black"/>
            </a:endParaRPr>
          </a:p>
        </p:txBody>
      </p:sp>
      <p:sp>
        <p:nvSpPr>
          <p:cNvPr id="13" name="Rectangle 12"/>
          <p:cNvSpPr/>
          <p:nvPr/>
        </p:nvSpPr>
        <p:spPr>
          <a:xfrm>
            <a:off x="6852281" y="4323962"/>
            <a:ext cx="1168910" cy="400110"/>
          </a:xfrm>
          <a:prstGeom prst="rect">
            <a:avLst/>
          </a:prstGeom>
        </p:spPr>
        <p:txBody>
          <a:bodyPr wrap="none">
            <a:spAutoFit/>
          </a:bodyPr>
          <a:lstStyle/>
          <a:p>
            <a:pPr lvl="0" algn="r">
              <a:buClr>
                <a:srgbClr val="FFC703"/>
              </a:buClr>
              <a:buSzPts val="1700"/>
            </a:pPr>
            <a:r>
              <a:rPr lang="en-US" sz="2000" dirty="0" smtClean="0">
                <a:solidFill>
                  <a:srgbClr val="FFC703"/>
                </a:solidFill>
                <a:latin typeface="Encode Sans Black"/>
                <a:sym typeface="Encode Sans Black"/>
              </a:rPr>
              <a:t>Ali Jodat</a:t>
            </a:r>
            <a:endParaRPr lang="en-US" sz="2000" dirty="0">
              <a:solidFill>
                <a:srgbClr val="FFC703"/>
              </a:solidFill>
              <a:latin typeface="Encode Sans Black"/>
              <a:sym typeface="Encode Sans Black"/>
            </a:endParaRPr>
          </a:p>
        </p:txBody>
      </p:sp>
      <p:sp>
        <p:nvSpPr>
          <p:cNvPr id="15" name="Rectangle 14"/>
          <p:cNvSpPr/>
          <p:nvPr/>
        </p:nvSpPr>
        <p:spPr>
          <a:xfrm>
            <a:off x="7024003" y="3331963"/>
            <a:ext cx="960519" cy="307777"/>
          </a:xfrm>
          <a:prstGeom prst="rect">
            <a:avLst/>
          </a:prstGeom>
        </p:spPr>
        <p:txBody>
          <a:bodyPr wrap="none">
            <a:spAutoFit/>
          </a:bodyPr>
          <a:lstStyle/>
          <a:p>
            <a:pPr algn="r"/>
            <a:r>
              <a:rPr lang="en-US" dirty="0" smtClean="0">
                <a:solidFill>
                  <a:srgbClr val="FFFFFF"/>
                </a:solidFill>
                <a:latin typeface="Chivo"/>
                <a:sym typeface="Chivo"/>
              </a:rPr>
              <a:t>20K-0488</a:t>
            </a:r>
            <a:endParaRPr lang="en-US" dirty="0"/>
          </a:p>
        </p:txBody>
      </p:sp>
      <p:sp>
        <p:nvSpPr>
          <p:cNvPr id="17" name="Rectangle 16"/>
          <p:cNvSpPr/>
          <p:nvPr/>
        </p:nvSpPr>
        <p:spPr>
          <a:xfrm>
            <a:off x="6998974" y="4011727"/>
            <a:ext cx="960519" cy="307777"/>
          </a:xfrm>
          <a:prstGeom prst="rect">
            <a:avLst/>
          </a:prstGeom>
        </p:spPr>
        <p:txBody>
          <a:bodyPr wrap="none">
            <a:spAutoFit/>
          </a:bodyPr>
          <a:lstStyle/>
          <a:p>
            <a:pPr algn="r"/>
            <a:r>
              <a:rPr lang="en-US" dirty="0" smtClean="0">
                <a:solidFill>
                  <a:srgbClr val="FFFFFF"/>
                </a:solidFill>
                <a:latin typeface="Chivo"/>
                <a:sym typeface="Chivo"/>
              </a:rPr>
              <a:t>20K-0319</a:t>
            </a:r>
            <a:endParaRPr lang="en-US" dirty="0"/>
          </a:p>
        </p:txBody>
      </p:sp>
      <p:sp>
        <p:nvSpPr>
          <p:cNvPr id="19" name="Rectangle 18"/>
          <p:cNvSpPr/>
          <p:nvPr/>
        </p:nvSpPr>
        <p:spPr>
          <a:xfrm>
            <a:off x="6998973" y="4675272"/>
            <a:ext cx="960519" cy="307777"/>
          </a:xfrm>
          <a:prstGeom prst="rect">
            <a:avLst/>
          </a:prstGeom>
        </p:spPr>
        <p:txBody>
          <a:bodyPr wrap="none">
            <a:spAutoFit/>
          </a:bodyPr>
          <a:lstStyle/>
          <a:p>
            <a:pPr algn="r"/>
            <a:r>
              <a:rPr lang="en-US" dirty="0" smtClean="0">
                <a:solidFill>
                  <a:srgbClr val="FFFFFF"/>
                </a:solidFill>
                <a:latin typeface="Chivo"/>
                <a:sym typeface="Chivo"/>
              </a:rPr>
              <a:t>20K-0155</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sp>
        <p:nvSpPr>
          <p:cNvPr id="4392" name="Google Shape;4392;p6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a:t>
            </a:r>
            <a:endParaRPr/>
          </a:p>
        </p:txBody>
      </p:sp>
      <p:graphicFrame>
        <p:nvGraphicFramePr>
          <p:cNvPr id="4393" name="Google Shape;4393;p61"/>
          <p:cNvGraphicFramePr/>
          <p:nvPr/>
        </p:nvGraphicFramePr>
        <p:xfrm>
          <a:off x="765625" y="1441525"/>
          <a:ext cx="7623825" cy="2775600"/>
        </p:xfrm>
        <a:graphic>
          <a:graphicData uri="http://schemas.openxmlformats.org/drawingml/2006/table">
            <a:tbl>
              <a:tblPr>
                <a:noFill/>
                <a:tableStyleId>{7476C5BB-1072-46B0-A916-4626BEF91E0A}</a:tableStyleId>
              </a:tblPr>
              <a:tblGrid>
                <a:gridCol w="1788025">
                  <a:extLst>
                    <a:ext uri="{9D8B030D-6E8A-4147-A177-3AD203B41FA5}">
                      <a16:colId xmlns:a16="http://schemas.microsoft.com/office/drawing/2014/main" val="20000"/>
                    </a:ext>
                  </a:extLst>
                </a:gridCol>
                <a:gridCol w="1945200">
                  <a:extLst>
                    <a:ext uri="{9D8B030D-6E8A-4147-A177-3AD203B41FA5}">
                      <a16:colId xmlns:a16="http://schemas.microsoft.com/office/drawing/2014/main" val="20001"/>
                    </a:ext>
                  </a:extLst>
                </a:gridCol>
                <a:gridCol w="1945300">
                  <a:extLst>
                    <a:ext uri="{9D8B030D-6E8A-4147-A177-3AD203B41FA5}">
                      <a16:colId xmlns:a16="http://schemas.microsoft.com/office/drawing/2014/main" val="20002"/>
                    </a:ext>
                  </a:extLst>
                </a:gridCol>
                <a:gridCol w="1945300">
                  <a:extLst>
                    <a:ext uri="{9D8B030D-6E8A-4147-A177-3AD203B41FA5}">
                      <a16:colId xmlns:a16="http://schemas.microsoft.com/office/drawing/2014/main" val="20003"/>
                    </a:ext>
                  </a:extLst>
                </a:gridCol>
              </a:tblGrid>
              <a:tr h="693900">
                <a:tc>
                  <a:txBody>
                    <a:bodyPr/>
                    <a:lstStyle/>
                    <a:p>
                      <a:pPr marL="72000" lvl="0" indent="0" algn="l" rtl="0">
                        <a:spcBef>
                          <a:spcPts val="0"/>
                        </a:spcBef>
                        <a:spcAft>
                          <a:spcPts val="0"/>
                        </a:spcAft>
                        <a:buNone/>
                      </a:pPr>
                      <a:endParaRPr sz="1900">
                        <a:latin typeface="Poppins ExtraBold"/>
                        <a:ea typeface="Poppins ExtraBold"/>
                        <a:cs typeface="Poppins ExtraBold"/>
                        <a:sym typeface="Poppins ExtraBold"/>
                      </a:endParaRPr>
                    </a:p>
                  </a:txBody>
                  <a:tcPr marL="91425" marR="91425" marT="91425" marB="91425" anchor="ctr">
                    <a:lnL w="9525" cap="flat" cmpd="sng">
                      <a:solidFill>
                        <a:srgbClr val="36DD36">
                          <a:alpha val="0"/>
                        </a:srgbClr>
                      </a:solidFill>
                      <a:prstDash val="solid"/>
                      <a:round/>
                      <a:headEnd type="none" w="sm" len="sm"/>
                      <a:tailEnd type="none" w="sm" len="sm"/>
                    </a:lnL>
                    <a:lnR w="19050" cap="flat" cmpd="sng">
                      <a:solidFill>
                        <a:srgbClr val="936127">
                          <a:alpha val="0"/>
                        </a:srgbClr>
                      </a:solidFill>
                      <a:prstDash val="solid"/>
                      <a:round/>
                      <a:headEnd type="none" w="sm" len="sm"/>
                      <a:tailEnd type="none" w="sm" len="sm"/>
                    </a:lnR>
                    <a:lnT w="9525" cap="flat" cmpd="sng">
                      <a:solidFill>
                        <a:srgbClr val="36DD36">
                          <a:alpha val="0"/>
                        </a:srgbClr>
                      </a:solidFill>
                      <a:prstDash val="solid"/>
                      <a:round/>
                      <a:headEnd type="none" w="sm" len="sm"/>
                      <a:tailEnd type="none" w="sm" len="sm"/>
                    </a:lnT>
                    <a:lnB w="19050" cap="flat" cmpd="sng">
                      <a:solidFill>
                        <a:srgbClr val="936127">
                          <a:alpha val="0"/>
                        </a:srgbClr>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CHALLENGE</a:t>
                      </a:r>
                      <a:endParaRPr sz="2000">
                        <a:solidFill>
                          <a:schemeClr val="lt2"/>
                        </a:solidFill>
                        <a:latin typeface="Encode Sans Black"/>
                        <a:ea typeface="Encode Sans Black"/>
                        <a:cs typeface="Encode Sans Black"/>
                        <a:sym typeface="Encode Sans Black"/>
                      </a:endParaRPr>
                    </a:p>
                  </a:txBody>
                  <a:tcPr marL="91425" marR="91425" marT="91425" marB="91425" anchor="ctr">
                    <a:lnL w="19050" cap="flat" cmpd="sng">
                      <a:solidFill>
                        <a:srgbClr val="936127">
                          <a:alpha val="0"/>
                        </a:srgbClr>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9525" cap="flat" cmpd="sng">
                      <a:solidFill>
                        <a:srgbClr val="36DD36">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RESULTS </a:t>
                      </a:r>
                      <a:endParaRPr sz="2000">
                        <a:solidFill>
                          <a:schemeClr val="lt2"/>
                        </a:solidFill>
                        <a:latin typeface="Encode Sans Black"/>
                        <a:ea typeface="Encode Sans Black"/>
                        <a:cs typeface="Encode Sans Black"/>
                        <a:sym typeface="Encode Sans Black"/>
                      </a:endParaRPr>
                    </a:p>
                  </a:txBody>
                  <a:tcPr marL="91425" marR="91425" marT="91425" marB="91425" anchor="ctr">
                    <a:lnL w="9525" cap="flat" cmpd="sng">
                      <a:solidFill>
                        <a:srgbClr val="36DD36">
                          <a:alpha val="0"/>
                        </a:srgbClr>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9525" cap="flat" cmpd="sng">
                      <a:solidFill>
                        <a:srgbClr val="36DD36">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SOLUTION</a:t>
                      </a:r>
                      <a:endParaRPr sz="2000">
                        <a:solidFill>
                          <a:schemeClr val="lt2"/>
                        </a:solidFill>
                        <a:latin typeface="Encode Sans Black"/>
                        <a:ea typeface="Encode Sans Black"/>
                        <a:cs typeface="Encode Sans Black"/>
                        <a:sym typeface="Encode Sans Black"/>
                      </a:endParaRPr>
                    </a:p>
                  </a:txBody>
                  <a:tcPr marL="91425" marR="91425" marT="91425" marB="91425" anchor="ctr">
                    <a:lnL w="9525" cap="flat" cmpd="sng">
                      <a:solidFill>
                        <a:srgbClr val="36DD36">
                          <a:alpha val="0"/>
                        </a:srgbClr>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9525" cap="flat" cmpd="sng">
                      <a:solidFill>
                        <a:srgbClr val="36DD36">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93900">
                <a:tc>
                  <a:txBody>
                    <a:bodyPr/>
                    <a:lstStyle/>
                    <a:p>
                      <a:pPr marL="7200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PROJECT 1</a:t>
                      </a:r>
                      <a:endParaRPr sz="2000">
                        <a:solidFill>
                          <a:schemeClr val="lt2"/>
                        </a:solidFill>
                        <a:latin typeface="Encode Sans Black"/>
                        <a:ea typeface="Encode Sans Black"/>
                        <a:cs typeface="Encode Sans Black"/>
                        <a:sym typeface="Encode Sans Black"/>
                      </a:endParaRPr>
                    </a:p>
                  </a:txBody>
                  <a:tcPr marL="91425" marR="91425" marT="91425" marB="91425" anchor="ctr">
                    <a:lnL w="9525" cap="flat" cmpd="sng">
                      <a:solidFill>
                        <a:srgbClr val="36DD36">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93612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Mercury</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Venus</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Saturn</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93900">
                <a:tc>
                  <a:txBody>
                    <a:bodyPr/>
                    <a:lstStyle/>
                    <a:p>
                      <a:pPr marL="7200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PROJECT 2</a:t>
                      </a:r>
                      <a:endParaRPr sz="2000">
                        <a:solidFill>
                          <a:schemeClr val="lt2"/>
                        </a:solidFill>
                        <a:latin typeface="Encode Sans Black"/>
                        <a:ea typeface="Encode Sans Black"/>
                        <a:cs typeface="Encode Sans Black"/>
                        <a:sym typeface="Encode Sans Black"/>
                      </a:endParaRPr>
                    </a:p>
                  </a:txBody>
                  <a:tcPr marL="91425" marR="91425" marT="91425" marB="91425" anchor="ctr">
                    <a:lnL w="9525" cap="flat" cmpd="sng">
                      <a:solidFill>
                        <a:srgbClr val="36DD36">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Neptune</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Mars</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Jupiter</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93900">
                <a:tc>
                  <a:txBody>
                    <a:bodyPr/>
                    <a:lstStyle/>
                    <a:p>
                      <a:pPr marL="72000" lvl="0" indent="0" algn="ctr" rtl="0">
                        <a:spcBef>
                          <a:spcPts val="0"/>
                        </a:spcBef>
                        <a:spcAft>
                          <a:spcPts val="0"/>
                        </a:spcAft>
                        <a:buNone/>
                      </a:pPr>
                      <a:r>
                        <a:rPr lang="en" sz="2000">
                          <a:solidFill>
                            <a:schemeClr val="lt2"/>
                          </a:solidFill>
                          <a:latin typeface="Encode Sans Black"/>
                          <a:ea typeface="Encode Sans Black"/>
                          <a:cs typeface="Encode Sans Black"/>
                          <a:sym typeface="Encode Sans Black"/>
                        </a:rPr>
                        <a:t>PROJECT 3</a:t>
                      </a:r>
                      <a:endParaRPr sz="2000">
                        <a:solidFill>
                          <a:schemeClr val="lt2"/>
                        </a:solidFill>
                        <a:latin typeface="Encode Sans Black"/>
                        <a:ea typeface="Encode Sans Black"/>
                        <a:cs typeface="Encode Sans Black"/>
                        <a:sym typeface="Encode Sans Black"/>
                      </a:endParaRPr>
                    </a:p>
                  </a:txBody>
                  <a:tcPr marL="91425" marR="91425" marT="91425" marB="91425" anchor="ctr">
                    <a:lnL w="9525" cap="flat" cmpd="sng">
                      <a:solidFill>
                        <a:srgbClr val="36DD36">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36DD36">
                          <a:alpha val="0"/>
                        </a:srgbClr>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Moon</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36DD36">
                          <a:alpha val="0"/>
                        </a:srgbClr>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Uranus</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36DD36">
                          <a:alpha val="0"/>
                        </a:srgbClr>
                      </a:solidFill>
                      <a:prstDash val="solid"/>
                      <a:round/>
                      <a:headEnd type="none" w="sm" len="sm"/>
                      <a:tailEnd type="none" w="sm" len="sm"/>
                    </a:lnB>
                    <a:solidFill>
                      <a:schemeClr val="dk2"/>
                    </a:solidFill>
                  </a:tcPr>
                </a:tc>
                <a:tc>
                  <a:txBody>
                    <a:bodyPr/>
                    <a:lstStyle/>
                    <a:p>
                      <a:pPr marL="72000" lvl="0" indent="0" algn="ctr" rtl="0">
                        <a:spcBef>
                          <a:spcPts val="0"/>
                        </a:spcBef>
                        <a:spcAft>
                          <a:spcPts val="0"/>
                        </a:spcAft>
                        <a:buNone/>
                      </a:pPr>
                      <a:r>
                        <a:rPr lang="en">
                          <a:solidFill>
                            <a:schemeClr val="lt1"/>
                          </a:solidFill>
                          <a:latin typeface="Chivo"/>
                          <a:ea typeface="Chivo"/>
                          <a:cs typeface="Chivo"/>
                          <a:sym typeface="Chivo"/>
                        </a:rPr>
                        <a:t>Earth</a:t>
                      </a:r>
                      <a:endParaRPr>
                        <a:solidFill>
                          <a:schemeClr val="lt1"/>
                        </a:solidFill>
                        <a:latin typeface="Chivo"/>
                        <a:ea typeface="Chivo"/>
                        <a:cs typeface="Chivo"/>
                        <a:sym typeface="Chiv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36DD36">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36DD36">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
        <p:nvSpPr>
          <p:cNvPr id="4394" name="Google Shape;4394;p61"/>
          <p:cNvSpPr/>
          <p:nvPr/>
        </p:nvSpPr>
        <p:spPr>
          <a:xfrm>
            <a:off x="754550" y="1699175"/>
            <a:ext cx="1799100" cy="2914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61"/>
          <p:cNvGrpSpPr/>
          <p:nvPr/>
        </p:nvGrpSpPr>
        <p:grpSpPr>
          <a:xfrm>
            <a:off x="2680968" y="3718942"/>
            <a:ext cx="759433" cy="1177344"/>
            <a:chOff x="-888050" y="1113863"/>
            <a:chExt cx="1108500" cy="1718500"/>
          </a:xfrm>
        </p:grpSpPr>
        <p:sp>
          <p:nvSpPr>
            <p:cNvPr id="4396" name="Google Shape;4396;p61"/>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1"/>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1"/>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1"/>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1"/>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1"/>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1"/>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1"/>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1"/>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1"/>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1"/>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1"/>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1"/>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1"/>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1"/>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1"/>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1"/>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1"/>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1"/>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1"/>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1"/>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1"/>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1"/>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1"/>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1"/>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1"/>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1"/>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1"/>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1"/>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1"/>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1"/>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1"/>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1"/>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1"/>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1"/>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1"/>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1"/>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1"/>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1"/>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1"/>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1"/>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1"/>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1"/>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1"/>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1"/>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1"/>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1"/>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1"/>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1"/>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1"/>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1"/>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1"/>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1"/>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1"/>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1"/>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1"/>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1"/>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1"/>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1"/>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1"/>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1"/>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1"/>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1"/>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1"/>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1"/>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1"/>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1"/>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1"/>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1"/>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8"/>
        <p:cNvGrpSpPr/>
        <p:nvPr/>
      </p:nvGrpSpPr>
      <p:grpSpPr>
        <a:xfrm>
          <a:off x="0" y="0"/>
          <a:ext cx="0" cy="0"/>
          <a:chOff x="0" y="0"/>
          <a:chExt cx="0" cy="0"/>
        </a:xfrm>
      </p:grpSpPr>
      <p:sp>
        <p:nvSpPr>
          <p:cNvPr id="4469" name="Google Shape;4469;p62"/>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4470" name="Google Shape;4470;p62"/>
          <p:cNvSpPr txBox="1">
            <a:spLocks noGrp="1"/>
          </p:cNvSpPr>
          <p:nvPr>
            <p:ph type="subTitle" idx="1"/>
          </p:nvPr>
        </p:nvSpPr>
        <p:spPr>
          <a:xfrm>
            <a:off x="1056163" y="3405040"/>
            <a:ext cx="3197400" cy="5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—HELENA DOE</a:t>
            </a:r>
            <a:endParaRPr/>
          </a:p>
        </p:txBody>
      </p:sp>
      <p:sp>
        <p:nvSpPr>
          <p:cNvPr id="4471" name="Google Shape;4471;p62"/>
          <p:cNvSpPr txBox="1">
            <a:spLocks noGrp="1"/>
          </p:cNvSpPr>
          <p:nvPr>
            <p:ph type="subTitle" idx="2"/>
          </p:nvPr>
        </p:nvSpPr>
        <p:spPr>
          <a:xfrm>
            <a:off x="1056150" y="2647950"/>
            <a:ext cx="3197400" cy="773100"/>
          </a:xfrm>
          <a:prstGeom prst="rect">
            <a:avLst/>
          </a:prstGeom>
        </p:spPr>
        <p:txBody>
          <a:bodyPr spcFirstLastPara="1" wrap="square" lIns="91425" tIns="91425" rIns="91425" bIns="91425" anchor="t" anchorCtr="0">
            <a:noAutofit/>
          </a:bodyPr>
          <a:lstStyle/>
          <a:p>
            <a:pPr marL="179999" lvl="0" indent="0" algn="ctr" rtl="0">
              <a:spcBef>
                <a:spcPts val="0"/>
              </a:spcBef>
              <a:spcAft>
                <a:spcPts val="0"/>
              </a:spcAft>
              <a:buClr>
                <a:schemeClr val="dk1"/>
              </a:buClr>
              <a:buSzPts val="1100"/>
              <a:buFont typeface="Arial"/>
              <a:buNone/>
            </a:pPr>
            <a:r>
              <a:rPr lang="en"/>
              <a:t>“Mercury is the closest planet to the Sun. It is for sure, a really hot place”</a:t>
            </a:r>
            <a:endParaRPr/>
          </a:p>
        </p:txBody>
      </p:sp>
      <p:sp>
        <p:nvSpPr>
          <p:cNvPr id="4472" name="Google Shape;4472;p62"/>
          <p:cNvSpPr txBox="1">
            <a:spLocks noGrp="1"/>
          </p:cNvSpPr>
          <p:nvPr>
            <p:ph type="subTitle" idx="3"/>
          </p:nvPr>
        </p:nvSpPr>
        <p:spPr>
          <a:xfrm>
            <a:off x="4890437" y="3405050"/>
            <a:ext cx="3197400" cy="5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—JOHN JAMES</a:t>
            </a:r>
            <a:endParaRPr/>
          </a:p>
        </p:txBody>
      </p:sp>
      <p:sp>
        <p:nvSpPr>
          <p:cNvPr id="4473" name="Google Shape;4473;p62"/>
          <p:cNvSpPr txBox="1">
            <a:spLocks noGrp="1"/>
          </p:cNvSpPr>
          <p:nvPr>
            <p:ph type="subTitle" idx="4"/>
          </p:nvPr>
        </p:nvSpPr>
        <p:spPr>
          <a:xfrm>
            <a:off x="4890425" y="2647950"/>
            <a:ext cx="3197400" cy="773100"/>
          </a:xfrm>
          <a:prstGeom prst="rect">
            <a:avLst/>
          </a:prstGeom>
        </p:spPr>
        <p:txBody>
          <a:bodyPr spcFirstLastPara="1" wrap="square" lIns="91425" tIns="91425" rIns="91425" bIns="91425" anchor="t" anchorCtr="0">
            <a:noAutofit/>
          </a:bodyPr>
          <a:lstStyle/>
          <a:p>
            <a:pPr marL="179999" lvl="0" indent="0" algn="ctr" rtl="0">
              <a:spcBef>
                <a:spcPts val="0"/>
              </a:spcBef>
              <a:spcAft>
                <a:spcPts val="0"/>
              </a:spcAft>
              <a:buClr>
                <a:schemeClr val="dk1"/>
              </a:buClr>
              <a:buSzPts val="1100"/>
              <a:buFont typeface="Arial"/>
              <a:buNone/>
            </a:pPr>
            <a:r>
              <a:rPr lang="en"/>
              <a:t>“Despite being red, Mars is actually a cold place. It is right after the Earth”</a:t>
            </a:r>
            <a:endParaRPr/>
          </a:p>
        </p:txBody>
      </p:sp>
      <p:grpSp>
        <p:nvGrpSpPr>
          <p:cNvPr id="4474" name="Google Shape;4474;p62"/>
          <p:cNvGrpSpPr/>
          <p:nvPr/>
        </p:nvGrpSpPr>
        <p:grpSpPr>
          <a:xfrm>
            <a:off x="1589213" y="2189525"/>
            <a:ext cx="2131300" cy="207600"/>
            <a:chOff x="1589213" y="2081850"/>
            <a:chExt cx="2131300" cy="207600"/>
          </a:xfrm>
        </p:grpSpPr>
        <p:sp>
          <p:nvSpPr>
            <p:cNvPr id="4475" name="Google Shape;4475;p62"/>
            <p:cNvSpPr/>
            <p:nvPr/>
          </p:nvSpPr>
          <p:spPr>
            <a:xfrm>
              <a:off x="1589213"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070138"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2551063"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031988" y="2081850"/>
              <a:ext cx="207600" cy="2076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512913" y="2081850"/>
              <a:ext cx="207600" cy="2076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2"/>
          <p:cNvGrpSpPr/>
          <p:nvPr/>
        </p:nvGrpSpPr>
        <p:grpSpPr>
          <a:xfrm>
            <a:off x="5423488" y="2189525"/>
            <a:ext cx="2131300" cy="207600"/>
            <a:chOff x="5423488" y="2081850"/>
            <a:chExt cx="2131300" cy="207600"/>
          </a:xfrm>
        </p:grpSpPr>
        <p:sp>
          <p:nvSpPr>
            <p:cNvPr id="4481" name="Google Shape;4481;p62"/>
            <p:cNvSpPr/>
            <p:nvPr/>
          </p:nvSpPr>
          <p:spPr>
            <a:xfrm>
              <a:off x="5423488"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5904413"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6385338"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6866263" y="2081850"/>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7347188" y="2081850"/>
              <a:ext cx="207600" cy="2076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6" name="Google Shape;4486;p62"/>
          <p:cNvSpPr/>
          <p:nvPr/>
        </p:nvSpPr>
        <p:spPr>
          <a:xfrm>
            <a:off x="1256250" y="2028425"/>
            <a:ext cx="6631500" cy="529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0"/>
        <p:cNvGrpSpPr/>
        <p:nvPr/>
      </p:nvGrpSpPr>
      <p:grpSpPr>
        <a:xfrm>
          <a:off x="0" y="0"/>
          <a:ext cx="0" cy="0"/>
          <a:chOff x="0" y="0"/>
          <a:chExt cx="0" cy="0"/>
        </a:xfrm>
      </p:grpSpPr>
      <p:sp>
        <p:nvSpPr>
          <p:cNvPr id="4491" name="Google Shape;4491;p63"/>
          <p:cNvSpPr/>
          <p:nvPr/>
        </p:nvSpPr>
        <p:spPr>
          <a:xfrm>
            <a:off x="1177800" y="470300"/>
            <a:ext cx="2990100" cy="257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2" name="Google Shape;4492;p63"/>
          <p:cNvPicPr preferRelativeResize="0"/>
          <p:nvPr/>
        </p:nvPicPr>
        <p:blipFill rotWithShape="1">
          <a:blip r:embed="rId3">
            <a:alphaModFix/>
          </a:blip>
          <a:srcRect l="21469" r="10673"/>
          <a:stretch/>
        </p:blipFill>
        <p:spPr>
          <a:xfrm>
            <a:off x="494250" y="910750"/>
            <a:ext cx="3378401" cy="3321976"/>
          </a:xfrm>
          <a:prstGeom prst="rect">
            <a:avLst/>
          </a:prstGeom>
          <a:noFill/>
          <a:ln>
            <a:noFill/>
          </a:ln>
        </p:spPr>
      </p:pic>
      <p:sp>
        <p:nvSpPr>
          <p:cNvPr id="4493" name="Google Shape;4493;p63"/>
          <p:cNvSpPr/>
          <p:nvPr/>
        </p:nvSpPr>
        <p:spPr>
          <a:xfrm>
            <a:off x="3294400" y="1514000"/>
            <a:ext cx="5855700" cy="148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3"/>
          <p:cNvSpPr txBox="1">
            <a:spLocks noGrp="1"/>
          </p:cNvSpPr>
          <p:nvPr>
            <p:ph type="title"/>
          </p:nvPr>
        </p:nvSpPr>
        <p:spPr>
          <a:xfrm>
            <a:off x="4264525" y="1514000"/>
            <a:ext cx="4166400" cy="148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3,405</a:t>
            </a:r>
            <a:endParaRPr/>
          </a:p>
        </p:txBody>
      </p:sp>
      <p:sp>
        <p:nvSpPr>
          <p:cNvPr id="4495" name="Google Shape;4495;p63"/>
          <p:cNvSpPr txBox="1">
            <a:spLocks noGrp="1"/>
          </p:cNvSpPr>
          <p:nvPr>
            <p:ph type="subTitle" idx="1"/>
          </p:nvPr>
        </p:nvSpPr>
        <p:spPr>
          <a:xfrm>
            <a:off x="5350850" y="3153100"/>
            <a:ext cx="3079800" cy="62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Big numbers catch your audience’s attention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9"/>
        <p:cNvGrpSpPr/>
        <p:nvPr/>
      </p:nvGrpSpPr>
      <p:grpSpPr>
        <a:xfrm>
          <a:off x="0" y="0"/>
          <a:ext cx="0" cy="0"/>
          <a:chOff x="0" y="0"/>
          <a:chExt cx="0" cy="0"/>
        </a:xfrm>
      </p:grpSpPr>
      <p:sp>
        <p:nvSpPr>
          <p:cNvPr id="4500" name="Google Shape;4500;p64"/>
          <p:cNvSpPr/>
          <p:nvPr/>
        </p:nvSpPr>
        <p:spPr>
          <a:xfrm>
            <a:off x="4151875" y="3136200"/>
            <a:ext cx="3695700" cy="1472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4"/>
          <p:cNvSpPr txBox="1">
            <a:spLocks noGrp="1"/>
          </p:cNvSpPr>
          <p:nvPr>
            <p:ph type="subTitle" idx="1"/>
          </p:nvPr>
        </p:nvSpPr>
        <p:spPr>
          <a:xfrm>
            <a:off x="713225" y="3136200"/>
            <a:ext cx="3068700" cy="9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Images reveal large amounts of data, so remember: use an image instead of long texts</a:t>
            </a:r>
            <a:endParaRPr/>
          </a:p>
        </p:txBody>
      </p:sp>
      <p:grpSp>
        <p:nvGrpSpPr>
          <p:cNvPr id="4502" name="Google Shape;4502;p64"/>
          <p:cNvGrpSpPr/>
          <p:nvPr/>
        </p:nvGrpSpPr>
        <p:grpSpPr>
          <a:xfrm rot="3528909">
            <a:off x="4121236" y="3538721"/>
            <a:ext cx="1116648" cy="627699"/>
            <a:chOff x="5190550" y="323650"/>
            <a:chExt cx="1116650" cy="627700"/>
          </a:xfrm>
        </p:grpSpPr>
        <p:sp>
          <p:nvSpPr>
            <p:cNvPr id="4503" name="Google Shape;4503;p6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75" name="Google Shape;4575;p64"/>
          <p:cNvPicPr preferRelativeResize="0"/>
          <p:nvPr/>
        </p:nvPicPr>
        <p:blipFill rotWithShape="1">
          <a:blip r:embed="rId3">
            <a:alphaModFix/>
          </a:blip>
          <a:srcRect l="31427"/>
          <a:stretch/>
        </p:blipFill>
        <p:spPr>
          <a:xfrm>
            <a:off x="5245275" y="910750"/>
            <a:ext cx="3414099" cy="3321976"/>
          </a:xfrm>
          <a:prstGeom prst="rect">
            <a:avLst/>
          </a:prstGeom>
          <a:noFill/>
          <a:ln>
            <a:noFill/>
          </a:ln>
        </p:spPr>
      </p:pic>
      <p:sp>
        <p:nvSpPr>
          <p:cNvPr id="4576" name="Google Shape;4576;p64"/>
          <p:cNvSpPr/>
          <p:nvPr/>
        </p:nvSpPr>
        <p:spPr>
          <a:xfrm>
            <a:off x="0" y="1073950"/>
            <a:ext cx="5753100" cy="185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4"/>
          <p:cNvSpPr txBox="1">
            <a:spLocks noGrp="1"/>
          </p:cNvSpPr>
          <p:nvPr>
            <p:ph type="title"/>
          </p:nvPr>
        </p:nvSpPr>
        <p:spPr>
          <a:xfrm>
            <a:off x="713225" y="1205350"/>
            <a:ext cx="4613700" cy="15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A PICTURE ALWAYS REINFORCES </a:t>
            </a:r>
            <a:endParaRPr>
              <a:solidFill>
                <a:schemeClr val="dk2"/>
              </a:solidFill>
            </a:endParaRPr>
          </a:p>
          <a:p>
            <a:pPr marL="0" lvl="0" indent="0" algn="l" rtl="0">
              <a:spcBef>
                <a:spcPts val="0"/>
              </a:spcBef>
              <a:spcAft>
                <a:spcPts val="0"/>
              </a:spcAft>
              <a:buNone/>
            </a:pPr>
            <a:r>
              <a:rPr lang="en">
                <a:solidFill>
                  <a:schemeClr val="dk2"/>
                </a:solidFill>
              </a:rPr>
              <a:t>THE CONCEPT</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1"/>
        <p:cNvGrpSpPr/>
        <p:nvPr/>
      </p:nvGrpSpPr>
      <p:grpSpPr>
        <a:xfrm>
          <a:off x="0" y="0"/>
          <a:ext cx="0" cy="0"/>
          <a:chOff x="0" y="0"/>
          <a:chExt cx="0" cy="0"/>
        </a:xfrm>
      </p:grpSpPr>
      <p:sp>
        <p:nvSpPr>
          <p:cNvPr id="4582" name="Google Shape;4582;p65"/>
          <p:cNvSpPr/>
          <p:nvPr/>
        </p:nvSpPr>
        <p:spPr>
          <a:xfrm>
            <a:off x="3469650" y="1299675"/>
            <a:ext cx="2201100" cy="3234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4584" name="Google Shape;4584;p65"/>
          <p:cNvSpPr txBox="1">
            <a:spLocks noGrp="1"/>
          </p:cNvSpPr>
          <p:nvPr>
            <p:ph type="title" idx="2"/>
          </p:nvPr>
        </p:nvSpPr>
        <p:spPr>
          <a:xfrm rot="-8720">
            <a:off x="827496" y="1646187"/>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585" name="Google Shape;4585;p65"/>
          <p:cNvSpPr txBox="1">
            <a:spLocks noGrp="1"/>
          </p:cNvSpPr>
          <p:nvPr>
            <p:ph type="subTitle" idx="1"/>
          </p:nvPr>
        </p:nvSpPr>
        <p:spPr>
          <a:xfrm rot="-8736">
            <a:off x="827947" y="206020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4586" name="Google Shape;4586;p65"/>
          <p:cNvSpPr txBox="1">
            <a:spLocks noGrp="1"/>
          </p:cNvSpPr>
          <p:nvPr>
            <p:ph type="title" idx="3"/>
          </p:nvPr>
        </p:nvSpPr>
        <p:spPr>
          <a:xfrm rot="-8720">
            <a:off x="3389246" y="1646187"/>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587" name="Google Shape;4587;p65"/>
          <p:cNvSpPr txBox="1">
            <a:spLocks noGrp="1"/>
          </p:cNvSpPr>
          <p:nvPr>
            <p:ph type="subTitle" idx="4"/>
          </p:nvPr>
        </p:nvSpPr>
        <p:spPr>
          <a:xfrm rot="-8736">
            <a:off x="3389697" y="206020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4588" name="Google Shape;4588;p65"/>
          <p:cNvSpPr txBox="1">
            <a:spLocks noGrp="1"/>
          </p:cNvSpPr>
          <p:nvPr>
            <p:ph type="title" idx="5"/>
          </p:nvPr>
        </p:nvSpPr>
        <p:spPr>
          <a:xfrm rot="-8720">
            <a:off x="5950996" y="1646187"/>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589" name="Google Shape;4589;p65"/>
          <p:cNvSpPr txBox="1">
            <a:spLocks noGrp="1"/>
          </p:cNvSpPr>
          <p:nvPr>
            <p:ph type="subTitle" idx="6"/>
          </p:nvPr>
        </p:nvSpPr>
        <p:spPr>
          <a:xfrm rot="-8736">
            <a:off x="5951447" y="206020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4590" name="Google Shape;4590;p65"/>
          <p:cNvSpPr txBox="1">
            <a:spLocks noGrp="1"/>
          </p:cNvSpPr>
          <p:nvPr>
            <p:ph type="title" idx="7"/>
          </p:nvPr>
        </p:nvSpPr>
        <p:spPr>
          <a:xfrm rot="-8720">
            <a:off x="851046" y="3074412"/>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591" name="Google Shape;4591;p65"/>
          <p:cNvSpPr txBox="1">
            <a:spLocks noGrp="1"/>
          </p:cNvSpPr>
          <p:nvPr>
            <p:ph type="subTitle" idx="8"/>
          </p:nvPr>
        </p:nvSpPr>
        <p:spPr>
          <a:xfrm rot="-8736">
            <a:off x="851497" y="349565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4592" name="Google Shape;4592;p65"/>
          <p:cNvSpPr txBox="1">
            <a:spLocks noGrp="1"/>
          </p:cNvSpPr>
          <p:nvPr>
            <p:ph type="title" idx="9"/>
          </p:nvPr>
        </p:nvSpPr>
        <p:spPr>
          <a:xfrm rot="-8720">
            <a:off x="3412796" y="3074412"/>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593" name="Google Shape;4593;p65"/>
          <p:cNvSpPr txBox="1">
            <a:spLocks noGrp="1"/>
          </p:cNvSpPr>
          <p:nvPr>
            <p:ph type="subTitle" idx="13"/>
          </p:nvPr>
        </p:nvSpPr>
        <p:spPr>
          <a:xfrm rot="-8736">
            <a:off x="3413247" y="349565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4594" name="Google Shape;4594;p65"/>
          <p:cNvSpPr txBox="1">
            <a:spLocks noGrp="1"/>
          </p:cNvSpPr>
          <p:nvPr>
            <p:ph type="title" idx="14"/>
          </p:nvPr>
        </p:nvSpPr>
        <p:spPr>
          <a:xfrm rot="-8720">
            <a:off x="5974546" y="3074412"/>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595" name="Google Shape;4595;p65"/>
          <p:cNvSpPr txBox="1">
            <a:spLocks noGrp="1"/>
          </p:cNvSpPr>
          <p:nvPr>
            <p:ph type="subTitle" idx="15"/>
          </p:nvPr>
        </p:nvSpPr>
        <p:spPr>
          <a:xfrm rot="-8736">
            <a:off x="5974997" y="3495651"/>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grpSp>
        <p:nvGrpSpPr>
          <p:cNvPr id="4596" name="Google Shape;4596;p65"/>
          <p:cNvGrpSpPr/>
          <p:nvPr/>
        </p:nvGrpSpPr>
        <p:grpSpPr>
          <a:xfrm rot="-1060452">
            <a:off x="5529376" y="1336509"/>
            <a:ext cx="936435" cy="573971"/>
            <a:chOff x="1598825" y="2939200"/>
            <a:chExt cx="1244225" cy="762625"/>
          </a:xfrm>
        </p:grpSpPr>
        <p:sp>
          <p:nvSpPr>
            <p:cNvPr id="4597" name="Google Shape;4597;p65"/>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1"/>
        <p:cNvGrpSpPr/>
        <p:nvPr/>
      </p:nvGrpSpPr>
      <p:grpSpPr>
        <a:xfrm>
          <a:off x="0" y="0"/>
          <a:ext cx="0" cy="0"/>
          <a:chOff x="0" y="0"/>
          <a:chExt cx="0" cy="0"/>
        </a:xfrm>
      </p:grpSpPr>
      <p:sp>
        <p:nvSpPr>
          <p:cNvPr id="4612" name="Google Shape;4612;p6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grpSp>
        <p:nvGrpSpPr>
          <p:cNvPr id="4613" name="Google Shape;4613;p66"/>
          <p:cNvGrpSpPr/>
          <p:nvPr/>
        </p:nvGrpSpPr>
        <p:grpSpPr>
          <a:xfrm>
            <a:off x="713229" y="1792516"/>
            <a:ext cx="4441796" cy="2499629"/>
            <a:chOff x="2654821" y="2311071"/>
            <a:chExt cx="2279715" cy="1262120"/>
          </a:xfrm>
        </p:grpSpPr>
        <p:grpSp>
          <p:nvGrpSpPr>
            <p:cNvPr id="4614" name="Google Shape;4614;p66"/>
            <p:cNvGrpSpPr/>
            <p:nvPr/>
          </p:nvGrpSpPr>
          <p:grpSpPr>
            <a:xfrm>
              <a:off x="4034269" y="2840745"/>
              <a:ext cx="40212" cy="36437"/>
              <a:chOff x="4293400" y="2574725"/>
              <a:chExt cx="84425" cy="80100"/>
            </a:xfrm>
          </p:grpSpPr>
          <p:sp>
            <p:nvSpPr>
              <p:cNvPr id="4615" name="Google Shape;4615;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9EDCD9"/>
              </a:solidFill>
              <a:ln>
                <a:noFill/>
              </a:ln>
            </p:spPr>
          </p:sp>
          <p:sp>
            <p:nvSpPr>
              <p:cNvPr id="4616" name="Google Shape;4616;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6"/>
            <p:cNvGrpSpPr/>
            <p:nvPr/>
          </p:nvGrpSpPr>
          <p:grpSpPr>
            <a:xfrm>
              <a:off x="3894606" y="2334874"/>
              <a:ext cx="913198" cy="518984"/>
              <a:chOff x="4000175" y="1462675"/>
              <a:chExt cx="1917275" cy="1140875"/>
            </a:xfrm>
          </p:grpSpPr>
          <p:sp>
            <p:nvSpPr>
              <p:cNvPr id="4618" name="Google Shape;4618;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9EDCD9"/>
              </a:solidFill>
              <a:ln>
                <a:noFill/>
              </a:ln>
            </p:spPr>
          </p:sp>
          <p:grpSp>
            <p:nvGrpSpPr>
              <p:cNvPr id="4619" name="Google Shape;4619;p66"/>
              <p:cNvGrpSpPr/>
              <p:nvPr/>
            </p:nvGrpSpPr>
            <p:grpSpPr>
              <a:xfrm>
                <a:off x="4000175" y="1462675"/>
                <a:ext cx="1917275" cy="1140875"/>
                <a:chOff x="4000175" y="1462675"/>
                <a:chExt cx="1917275" cy="1140875"/>
              </a:xfrm>
            </p:grpSpPr>
            <p:sp>
              <p:nvSpPr>
                <p:cNvPr id="4620" name="Google Shape;4620;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9EDCD9"/>
                </a:solidFill>
                <a:ln>
                  <a:noFill/>
                </a:ln>
              </p:spPr>
            </p:sp>
            <p:sp>
              <p:nvSpPr>
                <p:cNvPr id="4621" name="Google Shape;4621;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25" name="Google Shape;4625;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6" name="Google Shape;4626;p66"/>
            <p:cNvGrpSpPr/>
            <p:nvPr/>
          </p:nvGrpSpPr>
          <p:grpSpPr>
            <a:xfrm>
              <a:off x="3875768" y="2846704"/>
              <a:ext cx="44796" cy="47366"/>
              <a:chOff x="3960625" y="2587825"/>
              <a:chExt cx="94050" cy="104125"/>
            </a:xfrm>
          </p:grpSpPr>
          <p:sp>
            <p:nvSpPr>
              <p:cNvPr id="4627" name="Google Shape;4627;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9EDCD9"/>
              </a:solidFill>
              <a:ln>
                <a:noFill/>
              </a:ln>
            </p:spPr>
          </p:sp>
          <p:sp>
            <p:nvSpPr>
              <p:cNvPr id="4628" name="Google Shape;4628;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66"/>
            <p:cNvGrpSpPr/>
            <p:nvPr/>
          </p:nvGrpSpPr>
          <p:grpSpPr>
            <a:xfrm>
              <a:off x="3782759" y="2807162"/>
              <a:ext cx="82686" cy="85487"/>
              <a:chOff x="3765350" y="2500900"/>
              <a:chExt cx="173600" cy="187925"/>
            </a:xfrm>
          </p:grpSpPr>
          <p:sp>
            <p:nvSpPr>
              <p:cNvPr id="4630" name="Google Shape;4630;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9EDCD9"/>
              </a:solidFill>
              <a:ln>
                <a:noFill/>
              </a:ln>
            </p:spPr>
          </p:sp>
          <p:sp>
            <p:nvSpPr>
              <p:cNvPr id="4631" name="Google Shape;4631;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6"/>
            <p:cNvGrpSpPr/>
            <p:nvPr/>
          </p:nvGrpSpPr>
          <p:grpSpPr>
            <a:xfrm>
              <a:off x="3775674" y="2798496"/>
              <a:ext cx="40545" cy="23564"/>
              <a:chOff x="3750475" y="2481850"/>
              <a:chExt cx="85125" cy="51800"/>
            </a:xfrm>
          </p:grpSpPr>
          <p:sp>
            <p:nvSpPr>
              <p:cNvPr id="4637" name="Google Shape;4637;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w="9525" cap="flat" cmpd="sng">
                <a:solidFill>
                  <a:schemeClr val="lt2"/>
                </a:solidFill>
                <a:prstDash val="solid"/>
                <a:round/>
                <a:headEnd type="none" w="med" len="med"/>
                <a:tailEnd type="none" w="med" len="med"/>
              </a:ln>
            </p:spPr>
          </p:sp>
        </p:grpSp>
        <p:grpSp>
          <p:nvGrpSpPr>
            <p:cNvPr id="4639" name="Google Shape;4639;p66"/>
            <p:cNvGrpSpPr/>
            <p:nvPr/>
          </p:nvGrpSpPr>
          <p:grpSpPr>
            <a:xfrm>
              <a:off x="3716946" y="2776024"/>
              <a:ext cx="81971" cy="76912"/>
              <a:chOff x="3627175" y="2432450"/>
              <a:chExt cx="172100" cy="169075"/>
            </a:xfrm>
          </p:grpSpPr>
          <p:sp>
            <p:nvSpPr>
              <p:cNvPr id="4640" name="Google Shape;4640;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w="9525" cap="flat" cmpd="sng">
                <a:solidFill>
                  <a:schemeClr val="lt2"/>
                </a:solidFill>
                <a:prstDash val="solid"/>
                <a:round/>
                <a:headEnd type="none" w="med" len="med"/>
                <a:tailEnd type="none" w="med" len="med"/>
              </a:ln>
            </p:spPr>
          </p:sp>
          <p:sp>
            <p:nvSpPr>
              <p:cNvPr id="4642" name="Google Shape;4642;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w="9525" cap="flat" cmpd="sng">
                <a:solidFill>
                  <a:schemeClr val="lt2"/>
                </a:solidFill>
                <a:prstDash val="solid"/>
                <a:round/>
                <a:headEnd type="none" w="med" len="med"/>
                <a:tailEnd type="none" w="med" len="med"/>
              </a:ln>
            </p:spPr>
          </p:sp>
        </p:grpSp>
        <p:grpSp>
          <p:nvGrpSpPr>
            <p:cNvPr id="4643" name="Google Shape;4643;p66"/>
            <p:cNvGrpSpPr/>
            <p:nvPr/>
          </p:nvGrpSpPr>
          <p:grpSpPr>
            <a:xfrm>
              <a:off x="3685682" y="2845624"/>
              <a:ext cx="29311" cy="45055"/>
              <a:chOff x="3561536" y="2585450"/>
              <a:chExt cx="61539" cy="99045"/>
            </a:xfrm>
          </p:grpSpPr>
          <p:sp>
            <p:nvSpPr>
              <p:cNvPr id="4644" name="Google Shape;4644;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4646" name="Google Shape;4646;p66"/>
            <p:cNvGrpSpPr/>
            <p:nvPr/>
          </p:nvGrpSpPr>
          <p:grpSpPr>
            <a:xfrm>
              <a:off x="3849905" y="2572252"/>
              <a:ext cx="74339" cy="119559"/>
              <a:chOff x="3906325" y="1984500"/>
              <a:chExt cx="156075" cy="262825"/>
            </a:xfrm>
          </p:grpSpPr>
          <p:sp>
            <p:nvSpPr>
              <p:cNvPr id="4647" name="Google Shape;4647;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9EDCD9"/>
              </a:solidFill>
              <a:ln>
                <a:noFill/>
              </a:ln>
            </p:spPr>
          </p:sp>
          <p:sp>
            <p:nvSpPr>
              <p:cNvPr id="4648" name="Google Shape;4648;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2654821" y="2414345"/>
              <a:ext cx="667570" cy="558731"/>
              <a:chOff x="1397225" y="1637375"/>
              <a:chExt cx="1401575" cy="1228250"/>
            </a:xfrm>
          </p:grpSpPr>
          <p:sp>
            <p:nvSpPr>
              <p:cNvPr id="4650" name="Google Shape;4650;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9EDCD9"/>
              </a:solidFill>
              <a:ln>
                <a:noFill/>
              </a:ln>
            </p:spPr>
          </p:sp>
          <p:grpSp>
            <p:nvGrpSpPr>
              <p:cNvPr id="4651" name="Google Shape;4651;p66"/>
              <p:cNvGrpSpPr/>
              <p:nvPr/>
            </p:nvGrpSpPr>
            <p:grpSpPr>
              <a:xfrm>
                <a:off x="1397225" y="1637375"/>
                <a:ext cx="1398775" cy="1228250"/>
                <a:chOff x="1397225" y="1637375"/>
                <a:chExt cx="1398775" cy="1228250"/>
              </a:xfrm>
            </p:grpSpPr>
            <p:sp>
              <p:nvSpPr>
                <p:cNvPr id="4652" name="Google Shape;4652;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4" name="Google Shape;4654;p66"/>
            <p:cNvGrpSpPr/>
            <p:nvPr/>
          </p:nvGrpSpPr>
          <p:grpSpPr>
            <a:xfrm>
              <a:off x="3230417" y="3103734"/>
              <a:ext cx="282982" cy="280332"/>
              <a:chOff x="2605700" y="3152850"/>
              <a:chExt cx="594125" cy="616250"/>
            </a:xfrm>
          </p:grpSpPr>
          <p:sp>
            <p:nvSpPr>
              <p:cNvPr id="4655" name="Google Shape;4655;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9EDCD9"/>
              </a:solidFill>
              <a:ln>
                <a:noFill/>
              </a:ln>
            </p:spPr>
          </p:sp>
          <p:sp>
            <p:nvSpPr>
              <p:cNvPr id="4656" name="Google Shape;4656;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657" name="Google Shape;4657;p66"/>
            <p:cNvGrpSpPr/>
            <p:nvPr/>
          </p:nvGrpSpPr>
          <p:grpSpPr>
            <a:xfrm>
              <a:off x="3265985" y="3226989"/>
              <a:ext cx="87151" cy="346202"/>
              <a:chOff x="2680375" y="3423800"/>
              <a:chExt cx="182975" cy="761050"/>
            </a:xfrm>
          </p:grpSpPr>
          <p:sp>
            <p:nvSpPr>
              <p:cNvPr id="4658" name="Google Shape;4658;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9EDCD9"/>
              </a:solidFill>
              <a:ln>
                <a:noFill/>
              </a:ln>
            </p:spPr>
          </p:sp>
          <p:sp>
            <p:nvSpPr>
              <p:cNvPr id="4659" name="Google Shape;4659;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6"/>
            <p:cNvGrpSpPr/>
            <p:nvPr/>
          </p:nvGrpSpPr>
          <p:grpSpPr>
            <a:xfrm>
              <a:off x="3855466" y="3289811"/>
              <a:ext cx="112514" cy="94210"/>
              <a:chOff x="3918000" y="3561900"/>
              <a:chExt cx="236225" cy="207100"/>
            </a:xfrm>
          </p:grpSpPr>
          <p:sp>
            <p:nvSpPr>
              <p:cNvPr id="4661" name="Google Shape;4661;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9EDCD9"/>
              </a:solidFill>
              <a:ln>
                <a:noFill/>
              </a:ln>
            </p:spPr>
          </p:sp>
          <p:sp>
            <p:nvSpPr>
              <p:cNvPr id="4662" name="Google Shape;4662;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666" name="Google Shape;4666;p66"/>
            <p:cNvGrpSpPr/>
            <p:nvPr/>
          </p:nvGrpSpPr>
          <p:grpSpPr>
            <a:xfrm>
              <a:off x="2905224" y="2311071"/>
              <a:ext cx="596721" cy="528992"/>
              <a:chOff x="1922950" y="1410350"/>
              <a:chExt cx="1252825" cy="1162875"/>
            </a:xfrm>
          </p:grpSpPr>
          <p:sp>
            <p:nvSpPr>
              <p:cNvPr id="4667" name="Google Shape;4667;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683" name="Google Shape;4683;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703" name="Google Shape;4703;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704" name="Google Shape;4704;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5" name="Google Shape;4705;p66"/>
            <p:cNvGrpSpPr/>
            <p:nvPr/>
          </p:nvGrpSpPr>
          <p:grpSpPr>
            <a:xfrm>
              <a:off x="3280929" y="3294542"/>
              <a:ext cx="109894" cy="272224"/>
              <a:chOff x="2711750" y="3572300"/>
              <a:chExt cx="230725" cy="598425"/>
            </a:xfrm>
          </p:grpSpPr>
          <p:sp>
            <p:nvSpPr>
              <p:cNvPr id="4706" name="Google Shape;4706;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8" name="Google Shape;4708;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9" name="Google Shape;4709;p66"/>
            <p:cNvGrpSpPr/>
            <p:nvPr/>
          </p:nvGrpSpPr>
          <p:grpSpPr>
            <a:xfrm>
              <a:off x="3790439" y="2408636"/>
              <a:ext cx="73017" cy="75684"/>
              <a:chOff x="3781475" y="1624825"/>
              <a:chExt cx="153300" cy="166375"/>
            </a:xfrm>
          </p:grpSpPr>
          <p:sp>
            <p:nvSpPr>
              <p:cNvPr id="4710" name="Google Shape;4710;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1" name="Google Shape;4721;p66"/>
            <p:cNvGrpSpPr/>
            <p:nvPr/>
          </p:nvGrpSpPr>
          <p:grpSpPr>
            <a:xfrm>
              <a:off x="4403342" y="3107749"/>
              <a:ext cx="316680" cy="101374"/>
              <a:chOff x="5068275" y="3161675"/>
              <a:chExt cx="664875" cy="222850"/>
            </a:xfrm>
          </p:grpSpPr>
          <p:sp>
            <p:nvSpPr>
              <p:cNvPr id="4722" name="Google Shape;4722;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6" name="Google Shape;4726;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6"/>
            <p:cNvSpPr/>
            <p:nvPr/>
          </p:nvSpPr>
          <p:spPr>
            <a:xfrm>
              <a:off x="3683209" y="2742734"/>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66"/>
            <p:cNvGrpSpPr/>
            <p:nvPr/>
          </p:nvGrpSpPr>
          <p:grpSpPr>
            <a:xfrm>
              <a:off x="3697513" y="2707266"/>
              <a:ext cx="59549" cy="79733"/>
              <a:chOff x="3586375" y="2281300"/>
              <a:chExt cx="125025" cy="175275"/>
            </a:xfrm>
          </p:grpSpPr>
          <p:sp>
            <p:nvSpPr>
              <p:cNvPr id="4756" name="Google Shape;4756;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9" name="Google Shape;4759;p66"/>
            <p:cNvGrpSpPr/>
            <p:nvPr/>
          </p:nvGrpSpPr>
          <p:grpSpPr>
            <a:xfrm>
              <a:off x="4513224" y="3221724"/>
              <a:ext cx="274563" cy="280321"/>
              <a:chOff x="5298975" y="3412225"/>
              <a:chExt cx="576450" cy="616225"/>
            </a:xfrm>
          </p:grpSpPr>
          <p:sp>
            <p:nvSpPr>
              <p:cNvPr id="4760" name="Google Shape;4760;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761" name="Google Shape;4761;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66"/>
            <p:cNvGrpSpPr/>
            <p:nvPr/>
          </p:nvGrpSpPr>
          <p:grpSpPr>
            <a:xfrm>
              <a:off x="4824403" y="3421846"/>
              <a:ext cx="110132" cy="130647"/>
              <a:chOff x="5952300" y="3852150"/>
              <a:chExt cx="231225" cy="287200"/>
            </a:xfrm>
          </p:grpSpPr>
          <p:sp>
            <p:nvSpPr>
              <p:cNvPr id="4763" name="Google Shape;4763;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66"/>
            <p:cNvGrpSpPr/>
            <p:nvPr/>
          </p:nvGrpSpPr>
          <p:grpSpPr>
            <a:xfrm>
              <a:off x="4295710" y="3079670"/>
              <a:ext cx="14968" cy="27135"/>
              <a:chOff x="4842300" y="3099950"/>
              <a:chExt cx="31425" cy="59650"/>
            </a:xfrm>
          </p:grpSpPr>
          <p:sp>
            <p:nvSpPr>
              <p:cNvPr id="4774" name="Google Shape;4774;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6" name="Google Shape;4786;p66"/>
            <p:cNvGrpSpPr/>
            <p:nvPr/>
          </p:nvGrpSpPr>
          <p:grpSpPr>
            <a:xfrm>
              <a:off x="3831056" y="2816010"/>
              <a:ext cx="37378" cy="27612"/>
              <a:chOff x="3866750" y="2520350"/>
              <a:chExt cx="78475" cy="60700"/>
            </a:xfrm>
          </p:grpSpPr>
          <p:sp>
            <p:nvSpPr>
              <p:cNvPr id="4787" name="Google Shape;4787;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08" name="Google Shape;4808;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20" name="Google Shape;4820;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3" name="Google Shape;4833;p66"/>
            <p:cNvGrpSpPr/>
            <p:nvPr/>
          </p:nvGrpSpPr>
          <p:grpSpPr>
            <a:xfrm>
              <a:off x="3632736" y="3051591"/>
              <a:ext cx="63288" cy="45217"/>
              <a:chOff x="3450375" y="3038225"/>
              <a:chExt cx="132875" cy="99400"/>
            </a:xfrm>
          </p:grpSpPr>
          <p:sp>
            <p:nvSpPr>
              <p:cNvPr id="4834" name="Google Shape;4834;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845" name="Google Shape;4845;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855" name="Google Shape;4855;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61" name="Google Shape;4861;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9ED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1"/>
            </a:solidFill>
            <a:ln w="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66"/>
          <p:cNvSpPr txBox="1"/>
          <p:nvPr/>
        </p:nvSpPr>
        <p:spPr>
          <a:xfrm>
            <a:off x="6666944" y="1962200"/>
            <a:ext cx="12822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a:solidFill>
                  <a:schemeClr val="lt2"/>
                </a:solidFill>
                <a:latin typeface="Encode Sans Black"/>
                <a:ea typeface="Encode Sans Black"/>
                <a:cs typeface="Encode Sans Black"/>
                <a:sym typeface="Encode Sans Black"/>
              </a:rPr>
              <a:t>MARS</a:t>
            </a:r>
            <a:endParaRPr sz="2000">
              <a:solidFill>
                <a:schemeClr val="lt2"/>
              </a:solidFill>
              <a:latin typeface="Encode Sans Black"/>
              <a:ea typeface="Encode Sans Black"/>
              <a:cs typeface="Encode Sans Black"/>
              <a:sym typeface="Encode Sans Black"/>
            </a:endParaRPr>
          </a:p>
        </p:txBody>
      </p:sp>
      <p:sp>
        <p:nvSpPr>
          <p:cNvPr id="4872" name="Google Shape;4872;p66"/>
          <p:cNvSpPr txBox="1"/>
          <p:nvPr/>
        </p:nvSpPr>
        <p:spPr>
          <a:xfrm>
            <a:off x="5545675" y="2387550"/>
            <a:ext cx="24033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
                <a:solidFill>
                  <a:schemeClr val="lt1"/>
                </a:solidFill>
                <a:latin typeface="Chivo"/>
                <a:ea typeface="Chivo"/>
                <a:cs typeface="Chivo"/>
                <a:sym typeface="Chivo"/>
              </a:rPr>
              <a:t>Despite being red, Mars is a cold place</a:t>
            </a:r>
            <a:endParaRPr>
              <a:solidFill>
                <a:schemeClr val="lt1"/>
              </a:solidFill>
              <a:latin typeface="Chivo"/>
              <a:ea typeface="Chivo"/>
              <a:cs typeface="Chivo"/>
              <a:sym typeface="Chivo"/>
            </a:endParaRPr>
          </a:p>
        </p:txBody>
      </p:sp>
      <p:sp>
        <p:nvSpPr>
          <p:cNvPr id="4873" name="Google Shape;4873;p66"/>
          <p:cNvSpPr txBox="1"/>
          <p:nvPr/>
        </p:nvSpPr>
        <p:spPr>
          <a:xfrm>
            <a:off x="6666944" y="3594225"/>
            <a:ext cx="1282200" cy="50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a:solidFill>
                  <a:schemeClr val="lt2"/>
                </a:solidFill>
                <a:latin typeface="Encode Sans Black"/>
                <a:ea typeface="Encode Sans Black"/>
                <a:cs typeface="Encode Sans Black"/>
                <a:sym typeface="Encode Sans Black"/>
              </a:rPr>
              <a:t>VENUS</a:t>
            </a:r>
            <a:endParaRPr sz="2000">
              <a:solidFill>
                <a:schemeClr val="lt2"/>
              </a:solidFill>
              <a:latin typeface="Encode Sans Black"/>
              <a:ea typeface="Encode Sans Black"/>
              <a:cs typeface="Encode Sans Black"/>
              <a:sym typeface="Encode Sans Black"/>
            </a:endParaRPr>
          </a:p>
        </p:txBody>
      </p:sp>
      <p:sp>
        <p:nvSpPr>
          <p:cNvPr id="4874" name="Google Shape;4874;p66"/>
          <p:cNvSpPr txBox="1"/>
          <p:nvPr/>
        </p:nvSpPr>
        <p:spPr>
          <a:xfrm>
            <a:off x="5545675" y="4019575"/>
            <a:ext cx="24033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
                <a:solidFill>
                  <a:schemeClr val="lt1"/>
                </a:solidFill>
                <a:latin typeface="Chivo"/>
                <a:ea typeface="Chivo"/>
                <a:cs typeface="Chivo"/>
                <a:sym typeface="Chivo"/>
              </a:rPr>
              <a:t>Venus is the second planet from the Sun</a:t>
            </a:r>
            <a:endParaRPr>
              <a:solidFill>
                <a:schemeClr val="lt1"/>
              </a:solidFill>
              <a:latin typeface="Chivo"/>
              <a:ea typeface="Chivo"/>
              <a:cs typeface="Chivo"/>
              <a:sym typeface="Chivo"/>
            </a:endParaRPr>
          </a:p>
        </p:txBody>
      </p:sp>
      <p:cxnSp>
        <p:nvCxnSpPr>
          <p:cNvPr id="4875" name="Google Shape;4875;p66"/>
          <p:cNvCxnSpPr>
            <a:stCxn id="4876" idx="6"/>
            <a:endCxn id="4871" idx="1"/>
          </p:cNvCxnSpPr>
          <p:nvPr/>
        </p:nvCxnSpPr>
        <p:spPr>
          <a:xfrm rot="10800000" flipH="1">
            <a:off x="1627575" y="2248575"/>
            <a:ext cx="5039400" cy="3999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4877" name="Google Shape;4877;p66"/>
          <p:cNvCxnSpPr>
            <a:stCxn id="4878" idx="6"/>
            <a:endCxn id="4873" idx="1"/>
          </p:cNvCxnSpPr>
          <p:nvPr/>
        </p:nvCxnSpPr>
        <p:spPr>
          <a:xfrm>
            <a:off x="2749550" y="3226750"/>
            <a:ext cx="3917400" cy="618300"/>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4876" name="Google Shape;4876;p66"/>
          <p:cNvSpPr/>
          <p:nvPr/>
        </p:nvSpPr>
        <p:spPr>
          <a:xfrm>
            <a:off x="1236975" y="2453175"/>
            <a:ext cx="390600" cy="3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2358950" y="3031450"/>
            <a:ext cx="390600" cy="3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66"/>
          <p:cNvGrpSpPr/>
          <p:nvPr/>
        </p:nvGrpSpPr>
        <p:grpSpPr>
          <a:xfrm>
            <a:off x="8054949" y="2065668"/>
            <a:ext cx="365760" cy="365772"/>
            <a:chOff x="-20946600" y="3317850"/>
            <a:chExt cx="304825" cy="304050"/>
          </a:xfrm>
        </p:grpSpPr>
        <p:sp>
          <p:nvSpPr>
            <p:cNvPr id="4880" name="Google Shape;4880;p6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8051217" y="3662140"/>
            <a:ext cx="373224" cy="365770"/>
            <a:chOff x="-18647525" y="4082625"/>
            <a:chExt cx="309550" cy="305700"/>
          </a:xfrm>
        </p:grpSpPr>
        <p:sp>
          <p:nvSpPr>
            <p:cNvPr id="4884" name="Google Shape;4884;p6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66"/>
          <p:cNvSpPr/>
          <p:nvPr/>
        </p:nvSpPr>
        <p:spPr>
          <a:xfrm>
            <a:off x="6851575" y="1534475"/>
            <a:ext cx="1064700" cy="455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6975150" y="1619875"/>
            <a:ext cx="849995" cy="281975"/>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70%</a:t>
            </a:r>
          </a:p>
        </p:txBody>
      </p:sp>
      <p:sp>
        <p:nvSpPr>
          <p:cNvPr id="4890" name="Google Shape;4890;p66"/>
          <p:cNvSpPr/>
          <p:nvPr/>
        </p:nvSpPr>
        <p:spPr>
          <a:xfrm>
            <a:off x="6851575" y="3119226"/>
            <a:ext cx="1064700" cy="455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6960993" y="3209994"/>
            <a:ext cx="878302" cy="273573"/>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40%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4896" name="Google Shape;4896;p6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pic>
        <p:nvPicPr>
          <p:cNvPr id="4897" name="Google Shape;4897;p67" title="Gráfico">
            <a:hlinkClick r:id="rId3"/>
          </p:cNvPr>
          <p:cNvPicPr preferRelativeResize="0"/>
          <p:nvPr/>
        </p:nvPicPr>
        <p:blipFill>
          <a:blip r:embed="rId4">
            <a:alphaModFix/>
          </a:blip>
          <a:stretch>
            <a:fillRect/>
          </a:stretch>
        </p:blipFill>
        <p:spPr>
          <a:xfrm>
            <a:off x="970625" y="1831275"/>
            <a:ext cx="2547876" cy="1575450"/>
          </a:xfrm>
          <a:prstGeom prst="rect">
            <a:avLst/>
          </a:prstGeom>
          <a:noFill/>
          <a:ln>
            <a:noFill/>
          </a:ln>
        </p:spPr>
      </p:pic>
      <p:sp>
        <p:nvSpPr>
          <p:cNvPr id="4898" name="Google Shape;4898;p67"/>
          <p:cNvSpPr txBox="1"/>
          <p:nvPr/>
        </p:nvSpPr>
        <p:spPr>
          <a:xfrm>
            <a:off x="5240175" y="1218950"/>
            <a:ext cx="1978500" cy="4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200">
                <a:solidFill>
                  <a:schemeClr val="lt2"/>
                </a:solidFill>
                <a:latin typeface="Encode Sans Black"/>
                <a:ea typeface="Encode Sans Black"/>
                <a:cs typeface="Encode Sans Black"/>
                <a:sym typeface="Encode Sans Black"/>
              </a:rPr>
              <a:t>INTERESTS</a:t>
            </a:r>
            <a:endParaRPr sz="2200">
              <a:solidFill>
                <a:schemeClr val="lt2"/>
              </a:solidFill>
              <a:latin typeface="Encode Sans Black"/>
              <a:ea typeface="Encode Sans Black"/>
              <a:cs typeface="Encode Sans Black"/>
              <a:sym typeface="Encode Sans Black"/>
            </a:endParaRPr>
          </a:p>
        </p:txBody>
      </p:sp>
      <p:sp>
        <p:nvSpPr>
          <p:cNvPr id="4899" name="Google Shape;4899;p67"/>
          <p:cNvSpPr txBox="1"/>
          <p:nvPr/>
        </p:nvSpPr>
        <p:spPr>
          <a:xfrm>
            <a:off x="1358363" y="1218950"/>
            <a:ext cx="1772400" cy="4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200">
                <a:solidFill>
                  <a:schemeClr val="lt2"/>
                </a:solidFill>
                <a:latin typeface="Encode Sans Black"/>
                <a:ea typeface="Encode Sans Black"/>
                <a:cs typeface="Encode Sans Black"/>
                <a:sym typeface="Encode Sans Black"/>
              </a:rPr>
              <a:t>AGE</a:t>
            </a:r>
            <a:endParaRPr sz="2200">
              <a:solidFill>
                <a:schemeClr val="lt2"/>
              </a:solidFill>
              <a:latin typeface="Encode Sans Black"/>
              <a:ea typeface="Encode Sans Black"/>
              <a:cs typeface="Encode Sans Black"/>
              <a:sym typeface="Encode Sans Black"/>
            </a:endParaRPr>
          </a:p>
        </p:txBody>
      </p:sp>
      <p:grpSp>
        <p:nvGrpSpPr>
          <p:cNvPr id="4900" name="Google Shape;4900;p67"/>
          <p:cNvGrpSpPr/>
          <p:nvPr/>
        </p:nvGrpSpPr>
        <p:grpSpPr>
          <a:xfrm>
            <a:off x="7558203" y="1863971"/>
            <a:ext cx="365772" cy="365763"/>
            <a:chOff x="-19394200" y="3333800"/>
            <a:chExt cx="305625" cy="304650"/>
          </a:xfrm>
        </p:grpSpPr>
        <p:sp>
          <p:nvSpPr>
            <p:cNvPr id="4901" name="Google Shape;4901;p6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67"/>
          <p:cNvGrpSpPr/>
          <p:nvPr/>
        </p:nvGrpSpPr>
        <p:grpSpPr>
          <a:xfrm>
            <a:off x="6046111" y="1863969"/>
            <a:ext cx="365760" cy="365753"/>
            <a:chOff x="-15688425" y="3707725"/>
            <a:chExt cx="304825" cy="302475"/>
          </a:xfrm>
        </p:grpSpPr>
        <p:sp>
          <p:nvSpPr>
            <p:cNvPr id="4911" name="Google Shape;4911;p6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7" name="Google Shape;4917;p67"/>
          <p:cNvSpPr txBox="1"/>
          <p:nvPr/>
        </p:nvSpPr>
        <p:spPr>
          <a:xfrm>
            <a:off x="820400" y="4048925"/>
            <a:ext cx="2976000" cy="4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hivo"/>
                <a:ea typeface="Chivo"/>
                <a:cs typeface="Chivo"/>
                <a:sym typeface="Chivo"/>
              </a:rPr>
              <a:t>Follow the link in the graph to modify its data and then paste the new one here. </a:t>
            </a:r>
            <a:r>
              <a:rPr lang="en" sz="1000" b="1">
                <a:solidFill>
                  <a:schemeClr val="lt1"/>
                </a:solidFill>
                <a:uFill>
                  <a:noFill/>
                </a:uFill>
                <a:latin typeface="Chivo"/>
                <a:ea typeface="Chivo"/>
                <a:cs typeface="Chivo"/>
                <a:sym typeface="Chiv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a:solidFill>
                <a:schemeClr val="lt1"/>
              </a:solidFill>
              <a:latin typeface="Chivo"/>
              <a:ea typeface="Chivo"/>
              <a:cs typeface="Chivo"/>
              <a:sym typeface="Chivo"/>
            </a:endParaRPr>
          </a:p>
        </p:txBody>
      </p:sp>
      <p:sp>
        <p:nvSpPr>
          <p:cNvPr id="4918" name="Google Shape;4918;p67"/>
          <p:cNvSpPr txBox="1"/>
          <p:nvPr/>
        </p:nvSpPr>
        <p:spPr>
          <a:xfrm>
            <a:off x="4000475" y="2315850"/>
            <a:ext cx="1367400" cy="4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2"/>
                </a:solidFill>
                <a:latin typeface="Encode Sans Black"/>
                <a:ea typeface="Encode Sans Black"/>
                <a:cs typeface="Encode Sans Black"/>
                <a:sym typeface="Encode Sans Black"/>
              </a:rPr>
              <a:t>VENUS</a:t>
            </a:r>
            <a:endParaRPr sz="2000">
              <a:solidFill>
                <a:schemeClr val="lt2"/>
              </a:solidFill>
              <a:latin typeface="Encode Sans Black"/>
              <a:ea typeface="Encode Sans Black"/>
              <a:cs typeface="Encode Sans Black"/>
              <a:sym typeface="Encode Sans Black"/>
            </a:endParaRPr>
          </a:p>
        </p:txBody>
      </p:sp>
      <p:sp>
        <p:nvSpPr>
          <p:cNvPr id="4919" name="Google Shape;4919;p67"/>
          <p:cNvSpPr txBox="1"/>
          <p:nvPr/>
        </p:nvSpPr>
        <p:spPr>
          <a:xfrm>
            <a:off x="5512580" y="2315850"/>
            <a:ext cx="1367400" cy="4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2"/>
                </a:solidFill>
                <a:latin typeface="Encode Sans Black"/>
                <a:ea typeface="Encode Sans Black"/>
                <a:cs typeface="Encode Sans Black"/>
                <a:sym typeface="Encode Sans Black"/>
              </a:rPr>
              <a:t>MARS</a:t>
            </a:r>
            <a:endParaRPr sz="2000">
              <a:solidFill>
                <a:schemeClr val="lt2"/>
              </a:solidFill>
              <a:latin typeface="Encode Sans Black"/>
              <a:ea typeface="Encode Sans Black"/>
              <a:cs typeface="Encode Sans Black"/>
              <a:sym typeface="Encode Sans Black"/>
            </a:endParaRPr>
          </a:p>
        </p:txBody>
      </p:sp>
      <p:sp>
        <p:nvSpPr>
          <p:cNvPr id="4920" name="Google Shape;4920;p67"/>
          <p:cNvSpPr txBox="1"/>
          <p:nvPr/>
        </p:nvSpPr>
        <p:spPr>
          <a:xfrm>
            <a:off x="6997510" y="2315850"/>
            <a:ext cx="1367100" cy="4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2"/>
                </a:solidFill>
                <a:latin typeface="Encode Sans Black"/>
                <a:ea typeface="Encode Sans Black"/>
                <a:cs typeface="Encode Sans Black"/>
                <a:sym typeface="Encode Sans Black"/>
              </a:rPr>
              <a:t>SATURN</a:t>
            </a:r>
            <a:endParaRPr sz="2000">
              <a:solidFill>
                <a:schemeClr val="lt2"/>
              </a:solidFill>
              <a:latin typeface="Encode Sans Black"/>
              <a:ea typeface="Encode Sans Black"/>
              <a:cs typeface="Encode Sans Black"/>
              <a:sym typeface="Encode Sans Black"/>
            </a:endParaRPr>
          </a:p>
        </p:txBody>
      </p:sp>
      <p:sp>
        <p:nvSpPr>
          <p:cNvPr id="4921" name="Google Shape;4921;p67"/>
          <p:cNvSpPr txBox="1"/>
          <p:nvPr/>
        </p:nvSpPr>
        <p:spPr>
          <a:xfrm>
            <a:off x="1417450" y="3593463"/>
            <a:ext cx="941400" cy="3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2"/>
                </a:solidFill>
                <a:latin typeface="Chivo"/>
                <a:ea typeface="Chivo"/>
                <a:cs typeface="Chivo"/>
                <a:sym typeface="Chivo"/>
              </a:rPr>
              <a:t>Female</a:t>
            </a:r>
            <a:endParaRPr b="1">
              <a:solidFill>
                <a:schemeClr val="lt2"/>
              </a:solidFill>
              <a:latin typeface="Chivo"/>
              <a:ea typeface="Chivo"/>
              <a:cs typeface="Chivo"/>
              <a:sym typeface="Chivo"/>
            </a:endParaRPr>
          </a:p>
        </p:txBody>
      </p:sp>
      <p:sp>
        <p:nvSpPr>
          <p:cNvPr id="4922" name="Google Shape;4922;p67"/>
          <p:cNvSpPr txBox="1"/>
          <p:nvPr/>
        </p:nvSpPr>
        <p:spPr>
          <a:xfrm>
            <a:off x="2325275" y="3593463"/>
            <a:ext cx="746400" cy="31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2"/>
                </a:solidFill>
                <a:latin typeface="Chivo"/>
                <a:ea typeface="Chivo"/>
                <a:cs typeface="Chivo"/>
                <a:sym typeface="Chivo"/>
              </a:rPr>
              <a:t>Male</a:t>
            </a:r>
            <a:endParaRPr b="1">
              <a:solidFill>
                <a:schemeClr val="lt2"/>
              </a:solidFill>
              <a:latin typeface="Chivo"/>
              <a:ea typeface="Chivo"/>
              <a:cs typeface="Chivo"/>
              <a:sym typeface="Chivo"/>
            </a:endParaRPr>
          </a:p>
        </p:txBody>
      </p:sp>
      <p:grpSp>
        <p:nvGrpSpPr>
          <p:cNvPr id="4923" name="Google Shape;4923;p67"/>
          <p:cNvGrpSpPr/>
          <p:nvPr/>
        </p:nvGrpSpPr>
        <p:grpSpPr>
          <a:xfrm>
            <a:off x="4533995" y="1863972"/>
            <a:ext cx="365760" cy="365760"/>
            <a:chOff x="-20571700" y="4066875"/>
            <a:chExt cx="304825" cy="304825"/>
          </a:xfrm>
        </p:grpSpPr>
        <p:sp>
          <p:nvSpPr>
            <p:cNvPr id="4924" name="Google Shape;4924;p6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0" name="Google Shape;4930;p67"/>
          <p:cNvSpPr/>
          <p:nvPr/>
        </p:nvSpPr>
        <p:spPr>
          <a:xfrm>
            <a:off x="1114475" y="3612225"/>
            <a:ext cx="282000" cy="28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7"/>
          <p:cNvSpPr/>
          <p:nvPr/>
        </p:nvSpPr>
        <p:spPr>
          <a:xfrm>
            <a:off x="3092675" y="3602750"/>
            <a:ext cx="282000" cy="28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txBox="1">
            <a:spLocks noGrp="1"/>
          </p:cNvSpPr>
          <p:nvPr>
            <p:ph type="subTitle" idx="4294967295"/>
          </p:nvPr>
        </p:nvSpPr>
        <p:spPr>
          <a:xfrm rot="-9829">
            <a:off x="4002115" y="2724298"/>
            <a:ext cx="1364106" cy="8328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It’s the second planet from the Sun</a:t>
            </a:r>
            <a:endParaRPr sz="1400"/>
          </a:p>
        </p:txBody>
      </p:sp>
      <p:sp>
        <p:nvSpPr>
          <p:cNvPr id="4933" name="Google Shape;4933;p67"/>
          <p:cNvSpPr txBox="1">
            <a:spLocks noGrp="1"/>
          </p:cNvSpPr>
          <p:nvPr>
            <p:ph type="subTitle" idx="4294967295"/>
          </p:nvPr>
        </p:nvSpPr>
        <p:spPr>
          <a:xfrm rot="-9826">
            <a:off x="5514072" y="2724298"/>
            <a:ext cx="1364406" cy="8328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Despite being red, Mars is a cold place</a:t>
            </a:r>
            <a:endParaRPr sz="1400"/>
          </a:p>
        </p:txBody>
      </p:sp>
      <p:sp>
        <p:nvSpPr>
          <p:cNvPr id="4934" name="Google Shape;4934;p67"/>
          <p:cNvSpPr txBox="1">
            <a:spLocks noGrp="1"/>
          </p:cNvSpPr>
          <p:nvPr>
            <p:ph type="subTitle" idx="4294967295"/>
          </p:nvPr>
        </p:nvSpPr>
        <p:spPr>
          <a:xfrm rot="-9829">
            <a:off x="6998997" y="2724298"/>
            <a:ext cx="1364106" cy="8328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It’s a gas giant and has several rings</a:t>
            </a:r>
            <a:endParaRPr sz="1400"/>
          </a:p>
        </p:txBody>
      </p:sp>
      <p:sp>
        <p:nvSpPr>
          <p:cNvPr id="4935" name="Google Shape;4935;p67"/>
          <p:cNvSpPr/>
          <p:nvPr/>
        </p:nvSpPr>
        <p:spPr>
          <a:xfrm>
            <a:off x="5354325" y="3849563"/>
            <a:ext cx="1653000" cy="208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5354325" y="4219225"/>
            <a:ext cx="1653000" cy="208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5354325" y="3849475"/>
            <a:ext cx="1055400" cy="20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5354325" y="4219225"/>
            <a:ext cx="704700" cy="20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txBox="1"/>
          <p:nvPr/>
        </p:nvSpPr>
        <p:spPr>
          <a:xfrm>
            <a:off x="4323708" y="3779376"/>
            <a:ext cx="844200" cy="3486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000">
                <a:solidFill>
                  <a:schemeClr val="accent1"/>
                </a:solidFill>
                <a:latin typeface="Encode Sans Black"/>
                <a:ea typeface="Encode Sans Black"/>
                <a:cs typeface="Encode Sans Black"/>
                <a:sym typeface="Encode Sans Black"/>
              </a:rPr>
              <a:t>60%</a:t>
            </a:r>
            <a:endParaRPr sz="2000">
              <a:solidFill>
                <a:schemeClr val="accent1"/>
              </a:solidFill>
              <a:latin typeface="Encode Sans Black"/>
              <a:ea typeface="Encode Sans Black"/>
              <a:cs typeface="Encode Sans Black"/>
              <a:sym typeface="Encode Sans Black"/>
            </a:endParaRPr>
          </a:p>
        </p:txBody>
      </p:sp>
      <p:sp>
        <p:nvSpPr>
          <p:cNvPr id="4940" name="Google Shape;4940;p67"/>
          <p:cNvSpPr txBox="1"/>
          <p:nvPr/>
        </p:nvSpPr>
        <p:spPr>
          <a:xfrm>
            <a:off x="4323708" y="4163576"/>
            <a:ext cx="844200" cy="3486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000">
                <a:solidFill>
                  <a:schemeClr val="accent1"/>
                </a:solidFill>
                <a:latin typeface="Encode Sans Black"/>
                <a:ea typeface="Encode Sans Black"/>
                <a:cs typeface="Encode Sans Black"/>
                <a:sym typeface="Encode Sans Black"/>
              </a:rPr>
              <a:t>40%</a:t>
            </a:r>
            <a:endParaRPr sz="2000">
              <a:solidFill>
                <a:schemeClr val="accent1"/>
              </a:solidFill>
              <a:latin typeface="Encode Sans Black"/>
              <a:ea typeface="Encode Sans Black"/>
              <a:cs typeface="Encode Sans Black"/>
              <a:sym typeface="Encode Sans Black"/>
            </a:endParaRPr>
          </a:p>
        </p:txBody>
      </p:sp>
      <p:sp>
        <p:nvSpPr>
          <p:cNvPr id="4941" name="Google Shape;4941;p67"/>
          <p:cNvSpPr txBox="1"/>
          <p:nvPr/>
        </p:nvSpPr>
        <p:spPr>
          <a:xfrm>
            <a:off x="7193750" y="3793813"/>
            <a:ext cx="941400" cy="3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2"/>
                </a:solidFill>
                <a:latin typeface="Chivo"/>
                <a:ea typeface="Chivo"/>
                <a:cs typeface="Chivo"/>
                <a:sym typeface="Chivo"/>
              </a:rPr>
              <a:t>Female</a:t>
            </a:r>
            <a:endParaRPr b="1">
              <a:solidFill>
                <a:schemeClr val="lt2"/>
              </a:solidFill>
              <a:latin typeface="Chivo"/>
              <a:ea typeface="Chivo"/>
              <a:cs typeface="Chivo"/>
              <a:sym typeface="Chivo"/>
            </a:endParaRPr>
          </a:p>
        </p:txBody>
      </p:sp>
      <p:sp>
        <p:nvSpPr>
          <p:cNvPr id="4942" name="Google Shape;4942;p67"/>
          <p:cNvSpPr txBox="1"/>
          <p:nvPr/>
        </p:nvSpPr>
        <p:spPr>
          <a:xfrm>
            <a:off x="7193750" y="4163563"/>
            <a:ext cx="746400" cy="3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2"/>
                </a:solidFill>
                <a:latin typeface="Chivo"/>
                <a:ea typeface="Chivo"/>
                <a:cs typeface="Chivo"/>
                <a:sym typeface="Chivo"/>
              </a:rPr>
              <a:t>Male</a:t>
            </a:r>
            <a:endParaRPr b="1">
              <a:solidFill>
                <a:schemeClr val="lt2"/>
              </a:solidFill>
              <a:latin typeface="Chivo"/>
              <a:ea typeface="Chivo"/>
              <a:cs typeface="Chivo"/>
              <a:sym typeface="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68"/>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TIMING</a:t>
            </a:r>
            <a:endParaRPr/>
          </a:p>
        </p:txBody>
      </p:sp>
      <p:cxnSp>
        <p:nvCxnSpPr>
          <p:cNvPr id="4948" name="Google Shape;4948;p68"/>
          <p:cNvCxnSpPr/>
          <p:nvPr/>
        </p:nvCxnSpPr>
        <p:spPr>
          <a:xfrm>
            <a:off x="1488863" y="2271325"/>
            <a:ext cx="2100" cy="684900"/>
          </a:xfrm>
          <a:prstGeom prst="straightConnector1">
            <a:avLst/>
          </a:prstGeom>
          <a:noFill/>
          <a:ln w="19050" cap="flat" cmpd="sng">
            <a:solidFill>
              <a:schemeClr val="lt1"/>
            </a:solidFill>
            <a:prstDash val="solid"/>
            <a:round/>
            <a:headEnd type="none" w="med" len="med"/>
            <a:tailEnd type="oval" w="med" len="med"/>
          </a:ln>
        </p:spPr>
      </p:cxnSp>
      <p:cxnSp>
        <p:nvCxnSpPr>
          <p:cNvPr id="4949" name="Google Shape;4949;p68"/>
          <p:cNvCxnSpPr/>
          <p:nvPr/>
        </p:nvCxnSpPr>
        <p:spPr>
          <a:xfrm>
            <a:off x="3029896" y="2271325"/>
            <a:ext cx="2100" cy="684900"/>
          </a:xfrm>
          <a:prstGeom prst="straightConnector1">
            <a:avLst/>
          </a:prstGeom>
          <a:noFill/>
          <a:ln w="19050" cap="flat" cmpd="sng">
            <a:solidFill>
              <a:schemeClr val="lt1"/>
            </a:solidFill>
            <a:prstDash val="solid"/>
            <a:round/>
            <a:headEnd type="none" w="med" len="med"/>
            <a:tailEnd type="oval" w="med" len="med"/>
          </a:ln>
        </p:spPr>
      </p:cxnSp>
      <p:cxnSp>
        <p:nvCxnSpPr>
          <p:cNvPr id="4950" name="Google Shape;4950;p68"/>
          <p:cNvCxnSpPr/>
          <p:nvPr/>
        </p:nvCxnSpPr>
        <p:spPr>
          <a:xfrm>
            <a:off x="4570929" y="2271325"/>
            <a:ext cx="2100" cy="684900"/>
          </a:xfrm>
          <a:prstGeom prst="straightConnector1">
            <a:avLst/>
          </a:prstGeom>
          <a:noFill/>
          <a:ln w="19050" cap="flat" cmpd="sng">
            <a:solidFill>
              <a:schemeClr val="lt1"/>
            </a:solidFill>
            <a:prstDash val="solid"/>
            <a:round/>
            <a:headEnd type="none" w="med" len="med"/>
            <a:tailEnd type="oval" w="med" len="med"/>
          </a:ln>
        </p:spPr>
      </p:cxnSp>
      <p:sp>
        <p:nvSpPr>
          <p:cNvPr id="4951" name="Google Shape;4951;p68"/>
          <p:cNvSpPr txBox="1"/>
          <p:nvPr/>
        </p:nvSpPr>
        <p:spPr>
          <a:xfrm>
            <a:off x="677975" y="3103725"/>
            <a:ext cx="16239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Encode Sans ExtraBold"/>
                <a:ea typeface="Encode Sans ExtraBold"/>
                <a:cs typeface="Encode Sans ExtraBold"/>
                <a:sym typeface="Encode Sans ExtraBold"/>
              </a:rPr>
              <a:t>MARS</a:t>
            </a:r>
            <a:endParaRPr sz="2000">
              <a:solidFill>
                <a:schemeClr val="lt2"/>
              </a:solidFill>
              <a:latin typeface="Encode Sans ExtraBold"/>
              <a:ea typeface="Encode Sans ExtraBold"/>
              <a:cs typeface="Encode Sans ExtraBold"/>
              <a:sym typeface="Encode Sans ExtraBold"/>
            </a:endParaRPr>
          </a:p>
        </p:txBody>
      </p:sp>
      <p:sp>
        <p:nvSpPr>
          <p:cNvPr id="4952" name="Google Shape;4952;p68"/>
          <p:cNvSpPr txBox="1"/>
          <p:nvPr/>
        </p:nvSpPr>
        <p:spPr>
          <a:xfrm>
            <a:off x="2219008" y="3103725"/>
            <a:ext cx="16239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Encode Sans ExtraBold"/>
                <a:ea typeface="Encode Sans ExtraBold"/>
                <a:cs typeface="Encode Sans ExtraBold"/>
                <a:sym typeface="Encode Sans ExtraBold"/>
              </a:rPr>
              <a:t>VENUS</a:t>
            </a:r>
            <a:endParaRPr sz="2000">
              <a:solidFill>
                <a:schemeClr val="lt2"/>
              </a:solidFill>
              <a:latin typeface="Encode Sans ExtraBold"/>
              <a:ea typeface="Encode Sans ExtraBold"/>
              <a:cs typeface="Encode Sans ExtraBold"/>
              <a:sym typeface="Encode Sans ExtraBold"/>
            </a:endParaRPr>
          </a:p>
        </p:txBody>
      </p:sp>
      <p:sp>
        <p:nvSpPr>
          <p:cNvPr id="4953" name="Google Shape;4953;p68"/>
          <p:cNvSpPr txBox="1"/>
          <p:nvPr/>
        </p:nvSpPr>
        <p:spPr>
          <a:xfrm>
            <a:off x="677975" y="3571325"/>
            <a:ext cx="1623900" cy="8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Despite being red, Mars is a cold place</a:t>
            </a:r>
            <a:endParaRPr>
              <a:solidFill>
                <a:schemeClr val="lt1"/>
              </a:solidFill>
              <a:latin typeface="Chivo"/>
              <a:ea typeface="Chivo"/>
              <a:cs typeface="Chivo"/>
              <a:sym typeface="Chivo"/>
            </a:endParaRPr>
          </a:p>
        </p:txBody>
      </p:sp>
      <p:sp>
        <p:nvSpPr>
          <p:cNvPr id="4954" name="Google Shape;4954;p68"/>
          <p:cNvSpPr txBox="1"/>
          <p:nvPr/>
        </p:nvSpPr>
        <p:spPr>
          <a:xfrm>
            <a:off x="2219008" y="3571325"/>
            <a:ext cx="1623900" cy="8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It has a nice name, but it’s terribly hot</a:t>
            </a:r>
            <a:endParaRPr>
              <a:solidFill>
                <a:schemeClr val="lt1"/>
              </a:solidFill>
              <a:latin typeface="Chivo"/>
              <a:ea typeface="Chivo"/>
              <a:cs typeface="Chivo"/>
              <a:sym typeface="Chivo"/>
            </a:endParaRPr>
          </a:p>
        </p:txBody>
      </p:sp>
      <p:sp>
        <p:nvSpPr>
          <p:cNvPr id="4955" name="Google Shape;4955;p68"/>
          <p:cNvSpPr txBox="1"/>
          <p:nvPr/>
        </p:nvSpPr>
        <p:spPr>
          <a:xfrm>
            <a:off x="3760042" y="3103725"/>
            <a:ext cx="16239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Encode Sans ExtraBold"/>
                <a:ea typeface="Encode Sans ExtraBold"/>
                <a:cs typeface="Encode Sans ExtraBold"/>
                <a:sym typeface="Encode Sans ExtraBold"/>
              </a:rPr>
              <a:t>MERCURY</a:t>
            </a:r>
            <a:endParaRPr sz="2000">
              <a:solidFill>
                <a:schemeClr val="lt2"/>
              </a:solidFill>
              <a:latin typeface="Encode Sans ExtraBold"/>
              <a:ea typeface="Encode Sans ExtraBold"/>
              <a:cs typeface="Encode Sans ExtraBold"/>
              <a:sym typeface="Encode Sans ExtraBold"/>
            </a:endParaRPr>
          </a:p>
        </p:txBody>
      </p:sp>
      <p:sp>
        <p:nvSpPr>
          <p:cNvPr id="4956" name="Google Shape;4956;p68"/>
          <p:cNvSpPr txBox="1"/>
          <p:nvPr/>
        </p:nvSpPr>
        <p:spPr>
          <a:xfrm>
            <a:off x="3760042" y="3571325"/>
            <a:ext cx="1623900" cy="8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Mercury is the closest planet to the Sun</a:t>
            </a:r>
            <a:endParaRPr>
              <a:solidFill>
                <a:schemeClr val="lt1"/>
              </a:solidFill>
              <a:latin typeface="Chivo"/>
              <a:ea typeface="Chivo"/>
              <a:cs typeface="Chivo"/>
              <a:sym typeface="Chivo"/>
            </a:endParaRPr>
          </a:p>
        </p:txBody>
      </p:sp>
      <p:sp>
        <p:nvSpPr>
          <p:cNvPr id="4957" name="Google Shape;4957;p68"/>
          <p:cNvSpPr txBox="1"/>
          <p:nvPr/>
        </p:nvSpPr>
        <p:spPr>
          <a:xfrm>
            <a:off x="677975" y="1654550"/>
            <a:ext cx="16239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Encode Sans Black"/>
                <a:ea typeface="Encode Sans Black"/>
                <a:cs typeface="Encode Sans Black"/>
                <a:sym typeface="Encode Sans Black"/>
              </a:rPr>
              <a:t>DAY 1</a:t>
            </a:r>
            <a:endParaRPr sz="2000">
              <a:solidFill>
                <a:schemeClr val="accent1"/>
              </a:solidFill>
              <a:latin typeface="Encode Sans Black"/>
              <a:ea typeface="Encode Sans Black"/>
              <a:cs typeface="Encode Sans Black"/>
              <a:sym typeface="Encode Sans Black"/>
            </a:endParaRPr>
          </a:p>
        </p:txBody>
      </p:sp>
      <p:sp>
        <p:nvSpPr>
          <p:cNvPr id="4958" name="Google Shape;4958;p68"/>
          <p:cNvSpPr txBox="1"/>
          <p:nvPr/>
        </p:nvSpPr>
        <p:spPr>
          <a:xfrm>
            <a:off x="2219008" y="1654550"/>
            <a:ext cx="16239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Encode Sans Black"/>
                <a:ea typeface="Encode Sans Black"/>
                <a:cs typeface="Encode Sans Black"/>
                <a:sym typeface="Encode Sans Black"/>
              </a:rPr>
              <a:t>DAY 2</a:t>
            </a:r>
            <a:endParaRPr sz="2000">
              <a:solidFill>
                <a:schemeClr val="accent1"/>
              </a:solidFill>
              <a:latin typeface="Encode Sans Black"/>
              <a:ea typeface="Encode Sans Black"/>
              <a:cs typeface="Encode Sans Black"/>
              <a:sym typeface="Encode Sans Black"/>
            </a:endParaRPr>
          </a:p>
        </p:txBody>
      </p:sp>
      <p:sp>
        <p:nvSpPr>
          <p:cNvPr id="4959" name="Google Shape;4959;p68"/>
          <p:cNvSpPr txBox="1"/>
          <p:nvPr/>
        </p:nvSpPr>
        <p:spPr>
          <a:xfrm>
            <a:off x="3760042" y="1654550"/>
            <a:ext cx="16239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Encode Sans Black"/>
                <a:ea typeface="Encode Sans Black"/>
                <a:cs typeface="Encode Sans Black"/>
                <a:sym typeface="Encode Sans Black"/>
              </a:rPr>
              <a:t>DAY 3</a:t>
            </a:r>
            <a:endParaRPr sz="2000">
              <a:solidFill>
                <a:schemeClr val="accent1"/>
              </a:solidFill>
              <a:latin typeface="Encode Sans Black"/>
              <a:ea typeface="Encode Sans Black"/>
              <a:cs typeface="Encode Sans Black"/>
              <a:sym typeface="Encode Sans Black"/>
            </a:endParaRPr>
          </a:p>
        </p:txBody>
      </p:sp>
      <p:cxnSp>
        <p:nvCxnSpPr>
          <p:cNvPr id="4960" name="Google Shape;4960;p68"/>
          <p:cNvCxnSpPr/>
          <p:nvPr/>
        </p:nvCxnSpPr>
        <p:spPr>
          <a:xfrm>
            <a:off x="751050" y="2256500"/>
            <a:ext cx="7641900" cy="0"/>
          </a:xfrm>
          <a:prstGeom prst="straightConnector1">
            <a:avLst/>
          </a:prstGeom>
          <a:noFill/>
          <a:ln w="19050" cap="flat" cmpd="sng">
            <a:solidFill>
              <a:schemeClr val="lt1"/>
            </a:solidFill>
            <a:prstDash val="solid"/>
            <a:round/>
            <a:headEnd type="oval" w="med" len="med"/>
            <a:tailEnd type="none" w="med" len="med"/>
          </a:ln>
        </p:spPr>
      </p:cxnSp>
      <p:cxnSp>
        <p:nvCxnSpPr>
          <p:cNvPr id="4961" name="Google Shape;4961;p68"/>
          <p:cNvCxnSpPr/>
          <p:nvPr/>
        </p:nvCxnSpPr>
        <p:spPr>
          <a:xfrm>
            <a:off x="6111963" y="2271325"/>
            <a:ext cx="2100" cy="684900"/>
          </a:xfrm>
          <a:prstGeom prst="straightConnector1">
            <a:avLst/>
          </a:prstGeom>
          <a:noFill/>
          <a:ln w="19050" cap="flat" cmpd="sng">
            <a:solidFill>
              <a:schemeClr val="lt1"/>
            </a:solidFill>
            <a:prstDash val="solid"/>
            <a:round/>
            <a:headEnd type="none" w="med" len="med"/>
            <a:tailEnd type="oval" w="med" len="med"/>
          </a:ln>
        </p:spPr>
      </p:cxnSp>
      <p:sp>
        <p:nvSpPr>
          <p:cNvPr id="4962" name="Google Shape;4962;p68"/>
          <p:cNvSpPr txBox="1"/>
          <p:nvPr/>
        </p:nvSpPr>
        <p:spPr>
          <a:xfrm>
            <a:off x="5301075" y="3103725"/>
            <a:ext cx="16239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Encode Sans ExtraBold"/>
                <a:ea typeface="Encode Sans ExtraBold"/>
                <a:cs typeface="Encode Sans ExtraBold"/>
                <a:sym typeface="Encode Sans ExtraBold"/>
              </a:rPr>
              <a:t>SATURN</a:t>
            </a:r>
            <a:endParaRPr sz="2000">
              <a:solidFill>
                <a:schemeClr val="lt2"/>
              </a:solidFill>
              <a:latin typeface="Encode Sans ExtraBold"/>
              <a:ea typeface="Encode Sans ExtraBold"/>
              <a:cs typeface="Encode Sans ExtraBold"/>
              <a:sym typeface="Encode Sans ExtraBold"/>
            </a:endParaRPr>
          </a:p>
        </p:txBody>
      </p:sp>
      <p:sp>
        <p:nvSpPr>
          <p:cNvPr id="4963" name="Google Shape;4963;p68"/>
          <p:cNvSpPr txBox="1"/>
          <p:nvPr/>
        </p:nvSpPr>
        <p:spPr>
          <a:xfrm>
            <a:off x="5301075" y="3571325"/>
            <a:ext cx="1623900" cy="8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Chivo"/>
                <a:ea typeface="Chivo"/>
                <a:cs typeface="Chivo"/>
                <a:sym typeface="Chivo"/>
              </a:rPr>
              <a:t>Saturn is a gas giant and has several rings</a:t>
            </a:r>
            <a:endParaRPr>
              <a:solidFill>
                <a:schemeClr val="lt1"/>
              </a:solidFill>
              <a:latin typeface="Chivo"/>
              <a:ea typeface="Chivo"/>
              <a:cs typeface="Chivo"/>
              <a:sym typeface="Chivo"/>
            </a:endParaRPr>
          </a:p>
        </p:txBody>
      </p:sp>
      <p:sp>
        <p:nvSpPr>
          <p:cNvPr id="4964" name="Google Shape;4964;p68"/>
          <p:cNvSpPr txBox="1"/>
          <p:nvPr/>
        </p:nvSpPr>
        <p:spPr>
          <a:xfrm>
            <a:off x="5301075" y="1654550"/>
            <a:ext cx="16239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Encode Sans Black"/>
                <a:ea typeface="Encode Sans Black"/>
                <a:cs typeface="Encode Sans Black"/>
                <a:sym typeface="Encode Sans Black"/>
              </a:rPr>
              <a:t>DAY 4</a:t>
            </a:r>
            <a:endParaRPr sz="2000">
              <a:solidFill>
                <a:schemeClr val="accent1"/>
              </a:solidFill>
              <a:latin typeface="Encode Sans Black"/>
              <a:ea typeface="Encode Sans Black"/>
              <a:cs typeface="Encode Sans Black"/>
              <a:sym typeface="Encode Sans Black"/>
            </a:endParaRPr>
          </a:p>
        </p:txBody>
      </p:sp>
      <p:sp>
        <p:nvSpPr>
          <p:cNvPr id="4965" name="Google Shape;4965;p68"/>
          <p:cNvSpPr txBox="1"/>
          <p:nvPr/>
        </p:nvSpPr>
        <p:spPr>
          <a:xfrm>
            <a:off x="6842125" y="3103725"/>
            <a:ext cx="16239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Encode Sans ExtraBold"/>
                <a:ea typeface="Encode Sans ExtraBold"/>
                <a:cs typeface="Encode Sans ExtraBold"/>
                <a:sym typeface="Encode Sans ExtraBold"/>
              </a:rPr>
              <a:t>JUPITER</a:t>
            </a:r>
            <a:endParaRPr sz="2000">
              <a:solidFill>
                <a:schemeClr val="lt2"/>
              </a:solidFill>
              <a:latin typeface="Encode Sans ExtraBold"/>
              <a:ea typeface="Encode Sans ExtraBold"/>
              <a:cs typeface="Encode Sans ExtraBold"/>
              <a:sym typeface="Encode Sans ExtraBold"/>
            </a:endParaRPr>
          </a:p>
        </p:txBody>
      </p:sp>
      <p:sp>
        <p:nvSpPr>
          <p:cNvPr id="4966" name="Google Shape;4966;p68"/>
          <p:cNvSpPr txBox="1"/>
          <p:nvPr/>
        </p:nvSpPr>
        <p:spPr>
          <a:xfrm>
            <a:off x="6842125" y="3571325"/>
            <a:ext cx="1623900" cy="8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hivo"/>
                <a:ea typeface="Chivo"/>
                <a:cs typeface="Chivo"/>
                <a:sym typeface="Chivo"/>
              </a:rPr>
              <a:t>It’s the biggest planet in the Solar System</a:t>
            </a:r>
            <a:endParaRPr>
              <a:solidFill>
                <a:schemeClr val="lt1"/>
              </a:solidFill>
              <a:latin typeface="Chivo"/>
              <a:ea typeface="Chivo"/>
              <a:cs typeface="Chivo"/>
              <a:sym typeface="Chivo"/>
            </a:endParaRPr>
          </a:p>
        </p:txBody>
      </p:sp>
      <p:sp>
        <p:nvSpPr>
          <p:cNvPr id="4967" name="Google Shape;4967;p68"/>
          <p:cNvSpPr txBox="1"/>
          <p:nvPr/>
        </p:nvSpPr>
        <p:spPr>
          <a:xfrm>
            <a:off x="6842125" y="1654550"/>
            <a:ext cx="16239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Encode Sans Black"/>
                <a:ea typeface="Encode Sans Black"/>
                <a:cs typeface="Encode Sans Black"/>
                <a:sym typeface="Encode Sans Black"/>
              </a:rPr>
              <a:t>DAY 5</a:t>
            </a:r>
            <a:endParaRPr sz="2000">
              <a:solidFill>
                <a:schemeClr val="accent1"/>
              </a:solidFill>
              <a:latin typeface="Encode Sans Black"/>
              <a:ea typeface="Encode Sans Black"/>
              <a:cs typeface="Encode Sans Black"/>
              <a:sym typeface="Encode Sans Black"/>
            </a:endParaRPr>
          </a:p>
        </p:txBody>
      </p:sp>
      <p:cxnSp>
        <p:nvCxnSpPr>
          <p:cNvPr id="4968" name="Google Shape;4968;p68"/>
          <p:cNvCxnSpPr/>
          <p:nvPr/>
        </p:nvCxnSpPr>
        <p:spPr>
          <a:xfrm>
            <a:off x="7653013" y="2256500"/>
            <a:ext cx="2100" cy="684900"/>
          </a:xfrm>
          <a:prstGeom prst="straightConnector1">
            <a:avLst/>
          </a:prstGeom>
          <a:noFill/>
          <a:ln w="19050" cap="flat" cmpd="sng">
            <a:solidFill>
              <a:schemeClr val="lt1"/>
            </a:solidFill>
            <a:prstDash val="solid"/>
            <a:round/>
            <a:headEnd type="none" w="med" len="med"/>
            <a:tailEnd type="oval" w="med" len="med"/>
          </a:ln>
        </p:spPr>
      </p:cxnSp>
      <p:sp>
        <p:nvSpPr>
          <p:cNvPr id="4969" name="Google Shape;4969;p68"/>
          <p:cNvSpPr/>
          <p:nvPr/>
        </p:nvSpPr>
        <p:spPr>
          <a:xfrm>
            <a:off x="751050" y="1587800"/>
            <a:ext cx="7641900" cy="529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73"/>
        <p:cNvGrpSpPr/>
        <p:nvPr/>
      </p:nvGrpSpPr>
      <p:grpSpPr>
        <a:xfrm>
          <a:off x="0" y="0"/>
          <a:ext cx="0" cy="0"/>
          <a:chOff x="0" y="0"/>
          <a:chExt cx="0" cy="0"/>
        </a:xfrm>
      </p:grpSpPr>
      <p:sp>
        <p:nvSpPr>
          <p:cNvPr id="4974" name="Google Shape;4974;p69"/>
          <p:cNvSpPr/>
          <p:nvPr/>
        </p:nvSpPr>
        <p:spPr>
          <a:xfrm>
            <a:off x="2010575" y="1714500"/>
            <a:ext cx="2066400" cy="290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COMPETITORS</a:t>
            </a:r>
            <a:endParaRPr/>
          </a:p>
        </p:txBody>
      </p:sp>
      <p:sp>
        <p:nvSpPr>
          <p:cNvPr id="4976" name="Google Shape;4976;p69"/>
          <p:cNvSpPr txBox="1">
            <a:spLocks noGrp="1"/>
          </p:cNvSpPr>
          <p:nvPr>
            <p:ph type="title" idx="2"/>
          </p:nvPr>
        </p:nvSpPr>
        <p:spPr>
          <a:xfrm rot="-16869">
            <a:off x="5862806" y="1399474"/>
            <a:ext cx="2567731" cy="3999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4977" name="Google Shape;4977;p69"/>
          <p:cNvSpPr txBox="1">
            <a:spLocks noGrp="1"/>
          </p:cNvSpPr>
          <p:nvPr>
            <p:ph type="subTitle" idx="1"/>
          </p:nvPr>
        </p:nvSpPr>
        <p:spPr>
          <a:xfrm rot="-8047">
            <a:off x="5862347" y="1732447"/>
            <a:ext cx="2563207" cy="54210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4978" name="Google Shape;4978;p69"/>
          <p:cNvSpPr txBox="1">
            <a:spLocks noGrp="1"/>
          </p:cNvSpPr>
          <p:nvPr>
            <p:ph type="title" idx="3"/>
          </p:nvPr>
        </p:nvSpPr>
        <p:spPr>
          <a:xfrm rot="-16897">
            <a:off x="5865888" y="2512449"/>
            <a:ext cx="2563531" cy="4071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4979" name="Google Shape;4979;p69"/>
          <p:cNvSpPr txBox="1">
            <a:spLocks noGrp="1"/>
          </p:cNvSpPr>
          <p:nvPr>
            <p:ph type="subTitle" idx="4"/>
          </p:nvPr>
        </p:nvSpPr>
        <p:spPr>
          <a:xfrm rot="-8061">
            <a:off x="5865308" y="2852648"/>
            <a:ext cx="2558707" cy="54060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4980" name="Google Shape;4980;p69"/>
          <p:cNvSpPr txBox="1">
            <a:spLocks noGrp="1"/>
          </p:cNvSpPr>
          <p:nvPr>
            <p:ph type="title" idx="5"/>
          </p:nvPr>
        </p:nvSpPr>
        <p:spPr>
          <a:xfrm rot="-16927">
            <a:off x="5872057" y="3632624"/>
            <a:ext cx="2559031" cy="4071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4981" name="Google Shape;4981;p69"/>
          <p:cNvSpPr txBox="1">
            <a:spLocks noGrp="1"/>
          </p:cNvSpPr>
          <p:nvPr>
            <p:ph type="subTitle" idx="6"/>
          </p:nvPr>
        </p:nvSpPr>
        <p:spPr>
          <a:xfrm rot="-8076">
            <a:off x="5871630" y="3972822"/>
            <a:ext cx="2553907" cy="53940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biggest planet in the Solar System</a:t>
            </a:r>
            <a:endParaRPr/>
          </a:p>
        </p:txBody>
      </p:sp>
      <p:pic>
        <p:nvPicPr>
          <p:cNvPr id="4982" name="Google Shape;4982;p69"/>
          <p:cNvPicPr preferRelativeResize="0"/>
          <p:nvPr/>
        </p:nvPicPr>
        <p:blipFill rotWithShape="1">
          <a:blip r:embed="rId3">
            <a:alphaModFix/>
          </a:blip>
          <a:srcRect l="30644" r="1559"/>
          <a:stretch/>
        </p:blipFill>
        <p:spPr>
          <a:xfrm>
            <a:off x="494250" y="910750"/>
            <a:ext cx="3378399" cy="3321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86"/>
        <p:cNvGrpSpPr/>
        <p:nvPr/>
      </p:nvGrpSpPr>
      <p:grpSpPr>
        <a:xfrm>
          <a:off x="0" y="0"/>
          <a:ext cx="0" cy="0"/>
          <a:chOff x="0" y="0"/>
          <a:chExt cx="0" cy="0"/>
        </a:xfrm>
      </p:grpSpPr>
      <p:sp>
        <p:nvSpPr>
          <p:cNvPr id="4987" name="Google Shape;4987;p70"/>
          <p:cNvSpPr/>
          <p:nvPr/>
        </p:nvSpPr>
        <p:spPr>
          <a:xfrm>
            <a:off x="4159225" y="3613475"/>
            <a:ext cx="1509600" cy="723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8" name="Google Shape;4988;p70"/>
          <p:cNvCxnSpPr>
            <a:stCxn id="4989" idx="1"/>
          </p:cNvCxnSpPr>
          <p:nvPr/>
        </p:nvCxnSpPr>
        <p:spPr>
          <a:xfrm>
            <a:off x="3040350" y="1949400"/>
            <a:ext cx="1072200" cy="4017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0" name="Google Shape;4990;p70"/>
          <p:cNvCxnSpPr>
            <a:stCxn id="4991" idx="1"/>
          </p:cNvCxnSpPr>
          <p:nvPr/>
        </p:nvCxnSpPr>
        <p:spPr>
          <a:xfrm rot="10800000" flipH="1">
            <a:off x="3040350" y="2946465"/>
            <a:ext cx="1144200" cy="2691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2" name="Google Shape;4992;p70"/>
          <p:cNvCxnSpPr>
            <a:stCxn id="4993" idx="1"/>
          </p:cNvCxnSpPr>
          <p:nvPr/>
        </p:nvCxnSpPr>
        <p:spPr>
          <a:xfrm flipH="1">
            <a:off x="4971775" y="1949425"/>
            <a:ext cx="1131900" cy="4017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4" name="Google Shape;4994;p70"/>
          <p:cNvCxnSpPr>
            <a:stCxn id="4995" idx="1"/>
          </p:cNvCxnSpPr>
          <p:nvPr/>
        </p:nvCxnSpPr>
        <p:spPr>
          <a:xfrm rot="10800000">
            <a:off x="4899775" y="2946475"/>
            <a:ext cx="1203900" cy="269100"/>
          </a:xfrm>
          <a:prstGeom prst="bentConnector3">
            <a:avLst>
              <a:gd name="adj1" fmla="val 50000"/>
            </a:avLst>
          </a:prstGeom>
          <a:noFill/>
          <a:ln w="19050" cap="flat" cmpd="sng">
            <a:solidFill>
              <a:schemeClr val="lt1"/>
            </a:solidFill>
            <a:prstDash val="solid"/>
            <a:round/>
            <a:headEnd type="oval" w="med" len="med"/>
            <a:tailEnd type="none" w="med" len="med"/>
          </a:ln>
        </p:spPr>
      </p:cxnSp>
      <p:sp>
        <p:nvSpPr>
          <p:cNvPr id="4996" name="Google Shape;4996;p7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MODEL</a:t>
            </a:r>
            <a:endParaRPr/>
          </a:p>
        </p:txBody>
      </p:sp>
      <p:sp>
        <p:nvSpPr>
          <p:cNvPr id="4989" name="Google Shape;4989;p70"/>
          <p:cNvSpPr txBox="1"/>
          <p:nvPr/>
        </p:nvSpPr>
        <p:spPr>
          <a:xfrm flipH="1">
            <a:off x="962550" y="1698600"/>
            <a:ext cx="2077800" cy="50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2"/>
                </a:solidFill>
                <a:latin typeface="Encode Sans Black"/>
                <a:ea typeface="Encode Sans Black"/>
                <a:cs typeface="Encode Sans Black"/>
                <a:sym typeface="Encode Sans Black"/>
              </a:rPr>
              <a:t>MARKETING</a:t>
            </a:r>
            <a:endParaRPr sz="2000">
              <a:solidFill>
                <a:schemeClr val="lt2"/>
              </a:solidFill>
              <a:latin typeface="Encode Sans Black"/>
              <a:ea typeface="Encode Sans Black"/>
              <a:cs typeface="Encode Sans Black"/>
              <a:sym typeface="Encode Sans Black"/>
            </a:endParaRPr>
          </a:p>
        </p:txBody>
      </p:sp>
      <p:sp>
        <p:nvSpPr>
          <p:cNvPr id="4997" name="Google Shape;4997;p70"/>
          <p:cNvSpPr txBox="1"/>
          <p:nvPr/>
        </p:nvSpPr>
        <p:spPr>
          <a:xfrm flipH="1">
            <a:off x="962550" y="2123958"/>
            <a:ext cx="2077800" cy="72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hivo"/>
                <a:ea typeface="Chivo"/>
                <a:cs typeface="Chivo"/>
                <a:sym typeface="Chivo"/>
              </a:rPr>
              <a:t>Despite being red, Mars is a cold place</a:t>
            </a:r>
            <a:endParaRPr>
              <a:solidFill>
                <a:schemeClr val="lt1"/>
              </a:solidFill>
              <a:latin typeface="Chivo"/>
              <a:ea typeface="Chivo"/>
              <a:cs typeface="Chivo"/>
              <a:sym typeface="Chivo"/>
            </a:endParaRPr>
          </a:p>
        </p:txBody>
      </p:sp>
      <p:sp>
        <p:nvSpPr>
          <p:cNvPr id="4991" name="Google Shape;4991;p70"/>
          <p:cNvSpPr txBox="1"/>
          <p:nvPr/>
        </p:nvSpPr>
        <p:spPr>
          <a:xfrm flipH="1">
            <a:off x="962550" y="2964765"/>
            <a:ext cx="2077800" cy="50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2"/>
                </a:solidFill>
                <a:latin typeface="Encode Sans Black"/>
                <a:ea typeface="Encode Sans Black"/>
                <a:cs typeface="Encode Sans Black"/>
                <a:sym typeface="Encode Sans Black"/>
              </a:rPr>
              <a:t>TECHNOLOGY</a:t>
            </a:r>
            <a:endParaRPr sz="2000">
              <a:solidFill>
                <a:schemeClr val="lt2"/>
              </a:solidFill>
              <a:latin typeface="Encode Sans Black"/>
              <a:ea typeface="Encode Sans Black"/>
              <a:cs typeface="Encode Sans Black"/>
              <a:sym typeface="Encode Sans Black"/>
            </a:endParaRPr>
          </a:p>
        </p:txBody>
      </p:sp>
      <p:sp>
        <p:nvSpPr>
          <p:cNvPr id="4998" name="Google Shape;4998;p70"/>
          <p:cNvSpPr txBox="1"/>
          <p:nvPr/>
        </p:nvSpPr>
        <p:spPr>
          <a:xfrm flipH="1">
            <a:off x="962550" y="3390123"/>
            <a:ext cx="2077800" cy="72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hivo"/>
                <a:ea typeface="Chivo"/>
                <a:cs typeface="Chivo"/>
                <a:sym typeface="Chivo"/>
              </a:rPr>
              <a:t>Venus is the second planet from the Sun</a:t>
            </a:r>
            <a:endParaRPr>
              <a:solidFill>
                <a:schemeClr val="lt1"/>
              </a:solidFill>
              <a:latin typeface="Chivo"/>
              <a:ea typeface="Chivo"/>
              <a:cs typeface="Chivo"/>
              <a:sym typeface="Chivo"/>
            </a:endParaRPr>
          </a:p>
        </p:txBody>
      </p:sp>
      <p:sp>
        <p:nvSpPr>
          <p:cNvPr id="4993" name="Google Shape;4993;p70"/>
          <p:cNvSpPr txBox="1"/>
          <p:nvPr/>
        </p:nvSpPr>
        <p:spPr>
          <a:xfrm>
            <a:off x="6103675" y="1698625"/>
            <a:ext cx="20778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Encode Sans Black"/>
                <a:ea typeface="Encode Sans Black"/>
                <a:cs typeface="Encode Sans Black"/>
                <a:sym typeface="Encode Sans Black"/>
              </a:rPr>
              <a:t>TRAINING</a:t>
            </a:r>
            <a:endParaRPr sz="2000">
              <a:solidFill>
                <a:schemeClr val="lt2"/>
              </a:solidFill>
              <a:latin typeface="Encode Sans Black"/>
              <a:ea typeface="Encode Sans Black"/>
              <a:cs typeface="Encode Sans Black"/>
              <a:sym typeface="Encode Sans Black"/>
            </a:endParaRPr>
          </a:p>
        </p:txBody>
      </p:sp>
      <p:sp>
        <p:nvSpPr>
          <p:cNvPr id="4999" name="Google Shape;4999;p70"/>
          <p:cNvSpPr txBox="1"/>
          <p:nvPr/>
        </p:nvSpPr>
        <p:spPr>
          <a:xfrm>
            <a:off x="6103675" y="2123976"/>
            <a:ext cx="2077800" cy="7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hivo"/>
                <a:ea typeface="Chivo"/>
                <a:cs typeface="Chivo"/>
                <a:sym typeface="Chivo"/>
              </a:rPr>
              <a:t>Jupiter is the biggest planet of them all</a:t>
            </a:r>
            <a:endParaRPr>
              <a:solidFill>
                <a:schemeClr val="lt1"/>
              </a:solidFill>
              <a:latin typeface="Chivo"/>
              <a:ea typeface="Chivo"/>
              <a:cs typeface="Chivo"/>
              <a:sym typeface="Chivo"/>
            </a:endParaRPr>
          </a:p>
        </p:txBody>
      </p:sp>
      <p:sp>
        <p:nvSpPr>
          <p:cNvPr id="4995" name="Google Shape;4995;p70"/>
          <p:cNvSpPr txBox="1"/>
          <p:nvPr/>
        </p:nvSpPr>
        <p:spPr>
          <a:xfrm>
            <a:off x="6103675" y="2964775"/>
            <a:ext cx="20778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Encode Sans Black"/>
                <a:ea typeface="Encode Sans Black"/>
                <a:cs typeface="Encode Sans Black"/>
                <a:sym typeface="Encode Sans Black"/>
              </a:rPr>
              <a:t>ASSESSMENT</a:t>
            </a:r>
            <a:endParaRPr sz="2000">
              <a:solidFill>
                <a:schemeClr val="lt2"/>
              </a:solidFill>
              <a:latin typeface="Encode Sans Black"/>
              <a:ea typeface="Encode Sans Black"/>
              <a:cs typeface="Encode Sans Black"/>
              <a:sym typeface="Encode Sans Black"/>
            </a:endParaRPr>
          </a:p>
        </p:txBody>
      </p:sp>
      <p:sp>
        <p:nvSpPr>
          <p:cNvPr id="5000" name="Google Shape;5000;p70"/>
          <p:cNvSpPr txBox="1"/>
          <p:nvPr/>
        </p:nvSpPr>
        <p:spPr>
          <a:xfrm>
            <a:off x="6103675" y="3390125"/>
            <a:ext cx="2077800" cy="7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hivo"/>
                <a:ea typeface="Chivo"/>
                <a:cs typeface="Chivo"/>
                <a:sym typeface="Chivo"/>
              </a:rPr>
              <a:t>Neptune is far away from Earth</a:t>
            </a:r>
            <a:endParaRPr>
              <a:solidFill>
                <a:schemeClr val="lt1"/>
              </a:solidFill>
              <a:latin typeface="Chivo"/>
              <a:ea typeface="Chivo"/>
              <a:cs typeface="Chivo"/>
              <a:sym typeface="Chivo"/>
            </a:endParaRPr>
          </a:p>
        </p:txBody>
      </p:sp>
      <p:grpSp>
        <p:nvGrpSpPr>
          <p:cNvPr id="5001" name="Google Shape;5001;p70"/>
          <p:cNvGrpSpPr/>
          <p:nvPr/>
        </p:nvGrpSpPr>
        <p:grpSpPr>
          <a:xfrm>
            <a:off x="3891895" y="1556198"/>
            <a:ext cx="1309114" cy="2623117"/>
            <a:chOff x="3850862" y="1455107"/>
            <a:chExt cx="1442232" cy="2889851"/>
          </a:xfrm>
        </p:grpSpPr>
        <p:grpSp>
          <p:nvGrpSpPr>
            <p:cNvPr id="5002" name="Google Shape;5002;p70"/>
            <p:cNvGrpSpPr/>
            <p:nvPr/>
          </p:nvGrpSpPr>
          <p:grpSpPr>
            <a:xfrm>
              <a:off x="3850862" y="1455107"/>
              <a:ext cx="1442232" cy="2889851"/>
              <a:chOff x="2893175" y="869600"/>
              <a:chExt cx="1813900" cy="3634575"/>
            </a:xfrm>
          </p:grpSpPr>
          <p:sp>
            <p:nvSpPr>
              <p:cNvPr id="5003" name="Google Shape;5003;p70"/>
              <p:cNvSpPr/>
              <p:nvPr/>
            </p:nvSpPr>
            <p:spPr>
              <a:xfrm>
                <a:off x="3692575" y="4238950"/>
                <a:ext cx="212800" cy="212800"/>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893175" y="869600"/>
                <a:ext cx="1813900" cy="3634575"/>
              </a:xfrm>
              <a:custGeom>
                <a:avLst/>
                <a:gdLst/>
                <a:ahLst/>
                <a:cxnLst/>
                <a:rect l="l" t="t" r="r" b="b"/>
                <a:pathLst>
                  <a:path w="72556" h="145383" extrusionOk="0">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3437250" y="960800"/>
                <a:ext cx="724225" cy="26600"/>
              </a:xfrm>
              <a:custGeom>
                <a:avLst/>
                <a:gdLst/>
                <a:ahLst/>
                <a:cxnLst/>
                <a:rect l="l" t="t" r="r" b="b"/>
                <a:pathLst>
                  <a:path w="28969" h="1064" extrusionOk="0">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0"/>
            <p:cNvSpPr/>
            <p:nvPr/>
          </p:nvSpPr>
          <p:spPr>
            <a:xfrm>
              <a:off x="3955925" y="1788625"/>
              <a:ext cx="1232100" cy="2299200"/>
            </a:xfrm>
            <a:prstGeom prst="rect">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07" name="Google Shape;5007;p70"/>
          <p:cNvPicPr preferRelativeResize="0"/>
          <p:nvPr/>
        </p:nvPicPr>
        <p:blipFill rotWithShape="1">
          <a:blip r:embed="rId3">
            <a:alphaModFix/>
          </a:blip>
          <a:srcRect l="54759" r="8088"/>
          <a:stretch/>
        </p:blipFill>
        <p:spPr>
          <a:xfrm>
            <a:off x="3992113" y="1856638"/>
            <a:ext cx="1159800" cy="208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43"/>
          <p:cNvSpPr txBox="1">
            <a:spLocks noGrp="1"/>
          </p:cNvSpPr>
          <p:nvPr>
            <p:ph type="body" idx="1"/>
          </p:nvPr>
        </p:nvSpPr>
        <p:spPr>
          <a:xfrm>
            <a:off x="713225" y="1247575"/>
            <a:ext cx="7717500" cy="3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Font typeface="Arial"/>
              <a:buNone/>
            </a:pPr>
            <a:endParaRPr dirty="0"/>
          </a:p>
        </p:txBody>
      </p:sp>
      <p:sp>
        <p:nvSpPr>
          <p:cNvPr id="3527" name="Google Shape;3527;p4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11"/>
        <p:cNvGrpSpPr/>
        <p:nvPr/>
      </p:nvGrpSpPr>
      <p:grpSpPr>
        <a:xfrm>
          <a:off x="0" y="0"/>
          <a:ext cx="0" cy="0"/>
          <a:chOff x="0" y="0"/>
          <a:chExt cx="0" cy="0"/>
        </a:xfrm>
      </p:grpSpPr>
      <p:sp>
        <p:nvSpPr>
          <p:cNvPr id="5012" name="Google Shape;5012;p71"/>
          <p:cNvSpPr/>
          <p:nvPr/>
        </p:nvSpPr>
        <p:spPr>
          <a:xfrm>
            <a:off x="3469650" y="972025"/>
            <a:ext cx="2201100" cy="2876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txBox="1">
            <a:spLocks noGrp="1"/>
          </p:cNvSpPr>
          <p:nvPr>
            <p:ph type="title" idx="4"/>
          </p:nvPr>
        </p:nvSpPr>
        <p:spPr>
          <a:xfrm>
            <a:off x="3407888" y="1531225"/>
            <a:ext cx="2328300" cy="85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3871913" y="1726038"/>
            <a:ext cx="1400257" cy="463292"/>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78%</a:t>
            </a:r>
          </a:p>
        </p:txBody>
      </p:sp>
      <p:sp>
        <p:nvSpPr>
          <p:cNvPr id="5016" name="Google Shape;5016;p7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sp>
        <p:nvSpPr>
          <p:cNvPr id="5017" name="Google Shape;5017;p71"/>
          <p:cNvSpPr txBox="1">
            <a:spLocks noGrp="1"/>
          </p:cNvSpPr>
          <p:nvPr>
            <p:ph type="title" idx="2"/>
          </p:nvPr>
        </p:nvSpPr>
        <p:spPr>
          <a:xfrm>
            <a:off x="765500" y="2117575"/>
            <a:ext cx="2328300" cy="8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8" name="Google Shape;5018;p71"/>
          <p:cNvSpPr txBox="1">
            <a:spLocks noGrp="1"/>
          </p:cNvSpPr>
          <p:nvPr>
            <p:ph type="subTitle" idx="1"/>
          </p:nvPr>
        </p:nvSpPr>
        <p:spPr>
          <a:xfrm>
            <a:off x="765500" y="3218644"/>
            <a:ext cx="23283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5019" name="Google Shape;5019;p71"/>
          <p:cNvSpPr txBox="1">
            <a:spLocks noGrp="1"/>
          </p:cNvSpPr>
          <p:nvPr>
            <p:ph type="subTitle" idx="3"/>
          </p:nvPr>
        </p:nvSpPr>
        <p:spPr>
          <a:xfrm>
            <a:off x="765500" y="2821053"/>
            <a:ext cx="23283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020" name="Google Shape;5020;p71"/>
          <p:cNvSpPr txBox="1">
            <a:spLocks noGrp="1"/>
          </p:cNvSpPr>
          <p:nvPr>
            <p:ph type="subTitle" idx="5"/>
          </p:nvPr>
        </p:nvSpPr>
        <p:spPr>
          <a:xfrm>
            <a:off x="3407900" y="2632425"/>
            <a:ext cx="23283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It has a nice name, but it’s terribly hot</a:t>
            </a:r>
            <a:endParaRPr/>
          </a:p>
        </p:txBody>
      </p:sp>
      <p:sp>
        <p:nvSpPr>
          <p:cNvPr id="5021" name="Google Shape;5021;p71"/>
          <p:cNvSpPr txBox="1">
            <a:spLocks noGrp="1"/>
          </p:cNvSpPr>
          <p:nvPr>
            <p:ph type="subTitle" idx="6"/>
          </p:nvPr>
        </p:nvSpPr>
        <p:spPr>
          <a:xfrm>
            <a:off x="3407888" y="2234738"/>
            <a:ext cx="23283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022" name="Google Shape;5022;p71"/>
          <p:cNvSpPr txBox="1">
            <a:spLocks noGrp="1"/>
          </p:cNvSpPr>
          <p:nvPr>
            <p:ph type="title" idx="7"/>
          </p:nvPr>
        </p:nvSpPr>
        <p:spPr>
          <a:xfrm>
            <a:off x="6050275" y="2109250"/>
            <a:ext cx="2328300" cy="8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3" name="Google Shape;5023;p71"/>
          <p:cNvSpPr txBox="1">
            <a:spLocks noGrp="1"/>
          </p:cNvSpPr>
          <p:nvPr>
            <p:ph type="subTitle" idx="8"/>
          </p:nvPr>
        </p:nvSpPr>
        <p:spPr>
          <a:xfrm>
            <a:off x="6050275" y="3210348"/>
            <a:ext cx="23283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5024" name="Google Shape;5024;p71"/>
          <p:cNvSpPr txBox="1">
            <a:spLocks noGrp="1"/>
          </p:cNvSpPr>
          <p:nvPr>
            <p:ph type="subTitle" idx="9"/>
          </p:nvPr>
        </p:nvSpPr>
        <p:spPr>
          <a:xfrm>
            <a:off x="6050275" y="2811050"/>
            <a:ext cx="23283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025" name="Google Shape;5025;p71"/>
          <p:cNvSpPr/>
          <p:nvPr/>
        </p:nvSpPr>
        <p:spPr>
          <a:xfrm>
            <a:off x="1340775" y="2306188"/>
            <a:ext cx="1177752" cy="459025"/>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15M</a:t>
            </a:r>
          </a:p>
        </p:txBody>
      </p:sp>
      <p:sp>
        <p:nvSpPr>
          <p:cNvPr id="5026" name="Google Shape;5026;p71"/>
          <p:cNvSpPr/>
          <p:nvPr/>
        </p:nvSpPr>
        <p:spPr>
          <a:xfrm>
            <a:off x="6583175" y="2304050"/>
            <a:ext cx="1262487" cy="463292"/>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40K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0"/>
        <p:cNvGrpSpPr/>
        <p:nvPr/>
      </p:nvGrpSpPr>
      <p:grpSpPr>
        <a:xfrm>
          <a:off x="0" y="0"/>
          <a:ext cx="0" cy="0"/>
          <a:chOff x="0" y="0"/>
          <a:chExt cx="0" cy="0"/>
        </a:xfrm>
      </p:grpSpPr>
      <p:sp>
        <p:nvSpPr>
          <p:cNvPr id="5031" name="Google Shape;5031;p72"/>
          <p:cNvSpPr/>
          <p:nvPr/>
        </p:nvSpPr>
        <p:spPr>
          <a:xfrm>
            <a:off x="6229675" y="2526350"/>
            <a:ext cx="2201100" cy="45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6229675" y="1412600"/>
            <a:ext cx="2201100" cy="45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6229675" y="3640100"/>
            <a:ext cx="2201100" cy="45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INVESTMENTS</a:t>
            </a:r>
            <a:endParaRPr/>
          </a:p>
        </p:txBody>
      </p:sp>
      <p:sp>
        <p:nvSpPr>
          <p:cNvPr id="5035" name="Google Shape;5035;p72"/>
          <p:cNvSpPr txBox="1"/>
          <p:nvPr/>
        </p:nvSpPr>
        <p:spPr>
          <a:xfrm>
            <a:off x="866350" y="3971900"/>
            <a:ext cx="4065900" cy="5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hivo"/>
                <a:ea typeface="Chivo"/>
                <a:cs typeface="Chivo"/>
                <a:sym typeface="Chivo"/>
              </a:rPr>
              <a:t>Follow the link in the graph to modify its data and then paste the new one here. </a:t>
            </a:r>
            <a:r>
              <a:rPr lang="en" sz="1000" b="1">
                <a:solidFill>
                  <a:schemeClr val="lt2"/>
                </a:solidFill>
                <a:uFill>
                  <a:noFill/>
                </a:uFill>
                <a:latin typeface="Chivo"/>
                <a:ea typeface="Chivo"/>
                <a:cs typeface="Chivo"/>
                <a:sym typeface="Chiv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a:solidFill>
                <a:schemeClr val="lt2"/>
              </a:solidFill>
              <a:latin typeface="Chivo"/>
              <a:ea typeface="Chivo"/>
              <a:cs typeface="Chivo"/>
              <a:sym typeface="Chivo"/>
            </a:endParaRPr>
          </a:p>
        </p:txBody>
      </p:sp>
      <p:sp>
        <p:nvSpPr>
          <p:cNvPr id="5036" name="Google Shape;5036;p72"/>
          <p:cNvSpPr txBox="1"/>
          <p:nvPr/>
        </p:nvSpPr>
        <p:spPr>
          <a:xfrm>
            <a:off x="6159900" y="1429100"/>
            <a:ext cx="2271000" cy="42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a:solidFill>
                  <a:schemeClr val="accent1"/>
                </a:solidFill>
                <a:latin typeface="Encode Sans Black"/>
                <a:ea typeface="Encode Sans Black"/>
                <a:cs typeface="Encode Sans Black"/>
                <a:sym typeface="Encode Sans Black"/>
              </a:rPr>
              <a:t>2,400</a:t>
            </a:r>
            <a:endParaRPr sz="2000">
              <a:solidFill>
                <a:schemeClr val="accent1"/>
              </a:solidFill>
              <a:latin typeface="Encode Sans Black"/>
              <a:ea typeface="Encode Sans Black"/>
              <a:cs typeface="Encode Sans Black"/>
              <a:sym typeface="Encode Sans Black"/>
            </a:endParaRPr>
          </a:p>
        </p:txBody>
      </p:sp>
      <p:sp>
        <p:nvSpPr>
          <p:cNvPr id="5037" name="Google Shape;5037;p72"/>
          <p:cNvSpPr txBox="1"/>
          <p:nvPr/>
        </p:nvSpPr>
        <p:spPr>
          <a:xfrm>
            <a:off x="6159900" y="1814114"/>
            <a:ext cx="2271000" cy="6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
                <a:solidFill>
                  <a:schemeClr val="lt1"/>
                </a:solidFill>
                <a:latin typeface="Chivo"/>
                <a:ea typeface="Chivo"/>
                <a:cs typeface="Chivo"/>
                <a:sym typeface="Chivo"/>
              </a:rPr>
              <a:t>Jupiter is the biggest planet of them all</a:t>
            </a:r>
            <a:endParaRPr>
              <a:solidFill>
                <a:schemeClr val="lt1"/>
              </a:solidFill>
              <a:latin typeface="Chivo"/>
              <a:ea typeface="Chivo"/>
              <a:cs typeface="Chivo"/>
              <a:sym typeface="Chivo"/>
            </a:endParaRPr>
          </a:p>
        </p:txBody>
      </p:sp>
      <p:sp>
        <p:nvSpPr>
          <p:cNvPr id="5038" name="Google Shape;5038;p72"/>
          <p:cNvSpPr txBox="1"/>
          <p:nvPr/>
        </p:nvSpPr>
        <p:spPr>
          <a:xfrm>
            <a:off x="6159900" y="2542853"/>
            <a:ext cx="2271000" cy="42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a:solidFill>
                  <a:schemeClr val="accent1"/>
                </a:solidFill>
                <a:latin typeface="Encode Sans Black"/>
                <a:ea typeface="Encode Sans Black"/>
                <a:cs typeface="Encode Sans Black"/>
                <a:sym typeface="Encode Sans Black"/>
              </a:rPr>
              <a:t>1,200</a:t>
            </a:r>
            <a:endParaRPr sz="2000">
              <a:solidFill>
                <a:schemeClr val="accent1"/>
              </a:solidFill>
              <a:latin typeface="Encode Sans Black"/>
              <a:ea typeface="Encode Sans Black"/>
              <a:cs typeface="Encode Sans Black"/>
              <a:sym typeface="Encode Sans Black"/>
            </a:endParaRPr>
          </a:p>
        </p:txBody>
      </p:sp>
      <p:sp>
        <p:nvSpPr>
          <p:cNvPr id="5039" name="Google Shape;5039;p72"/>
          <p:cNvSpPr txBox="1"/>
          <p:nvPr/>
        </p:nvSpPr>
        <p:spPr>
          <a:xfrm>
            <a:off x="6159900" y="2927880"/>
            <a:ext cx="2271000" cy="6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
                <a:solidFill>
                  <a:schemeClr val="lt1"/>
                </a:solidFill>
                <a:latin typeface="Chivo"/>
                <a:ea typeface="Chivo"/>
                <a:cs typeface="Chivo"/>
                <a:sym typeface="Chivo"/>
              </a:rPr>
              <a:t>Neptune is the farthest planet from the Sun</a:t>
            </a:r>
            <a:endParaRPr>
              <a:solidFill>
                <a:schemeClr val="lt1"/>
              </a:solidFill>
              <a:latin typeface="Chivo"/>
              <a:ea typeface="Chivo"/>
              <a:cs typeface="Chivo"/>
              <a:sym typeface="Chivo"/>
            </a:endParaRPr>
          </a:p>
        </p:txBody>
      </p:sp>
      <p:sp>
        <p:nvSpPr>
          <p:cNvPr id="5040" name="Google Shape;5040;p72"/>
          <p:cNvSpPr txBox="1"/>
          <p:nvPr/>
        </p:nvSpPr>
        <p:spPr>
          <a:xfrm>
            <a:off x="6159900" y="3656606"/>
            <a:ext cx="2271000" cy="42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a:solidFill>
                  <a:schemeClr val="accent1"/>
                </a:solidFill>
                <a:latin typeface="Encode Sans Black"/>
                <a:ea typeface="Encode Sans Black"/>
                <a:cs typeface="Encode Sans Black"/>
                <a:sym typeface="Encode Sans Black"/>
              </a:rPr>
              <a:t>4,800</a:t>
            </a:r>
            <a:endParaRPr sz="2000">
              <a:solidFill>
                <a:schemeClr val="accent1"/>
              </a:solidFill>
              <a:latin typeface="Encode Sans Black"/>
              <a:ea typeface="Encode Sans Black"/>
              <a:cs typeface="Encode Sans Black"/>
              <a:sym typeface="Encode Sans Black"/>
            </a:endParaRPr>
          </a:p>
        </p:txBody>
      </p:sp>
      <p:sp>
        <p:nvSpPr>
          <p:cNvPr id="5041" name="Google Shape;5041;p72"/>
          <p:cNvSpPr txBox="1"/>
          <p:nvPr/>
        </p:nvSpPr>
        <p:spPr>
          <a:xfrm>
            <a:off x="6159900" y="4041625"/>
            <a:ext cx="2271000" cy="6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
                <a:solidFill>
                  <a:schemeClr val="lt1"/>
                </a:solidFill>
                <a:latin typeface="Chivo"/>
                <a:ea typeface="Chivo"/>
                <a:cs typeface="Chivo"/>
                <a:sym typeface="Chivo"/>
              </a:rPr>
              <a:t>Venus is the second planet from the Sun</a:t>
            </a:r>
            <a:endParaRPr>
              <a:solidFill>
                <a:schemeClr val="lt1"/>
              </a:solidFill>
              <a:latin typeface="Chivo"/>
              <a:ea typeface="Chivo"/>
              <a:cs typeface="Chivo"/>
              <a:sym typeface="Chivo"/>
            </a:endParaRPr>
          </a:p>
        </p:txBody>
      </p:sp>
      <p:pic>
        <p:nvPicPr>
          <p:cNvPr id="5042" name="Google Shape;5042;p72" title="Gráfico">
            <a:hlinkClick r:id="rId4"/>
          </p:cNvPr>
          <p:cNvPicPr preferRelativeResize="0"/>
          <p:nvPr/>
        </p:nvPicPr>
        <p:blipFill>
          <a:blip r:embed="rId5">
            <a:alphaModFix/>
          </a:blip>
          <a:stretch>
            <a:fillRect/>
          </a:stretch>
        </p:blipFill>
        <p:spPr>
          <a:xfrm>
            <a:off x="1041550" y="1561538"/>
            <a:ext cx="3715500" cy="22974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73"/>
          <p:cNvSpPr/>
          <p:nvPr/>
        </p:nvSpPr>
        <p:spPr>
          <a:xfrm>
            <a:off x="1164950" y="3057175"/>
            <a:ext cx="3290700" cy="1536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txBox="1">
            <a:spLocks noGrp="1"/>
          </p:cNvSpPr>
          <p:nvPr>
            <p:ph type="subTitle" idx="1"/>
          </p:nvPr>
        </p:nvSpPr>
        <p:spPr>
          <a:xfrm>
            <a:off x="4667200" y="1815000"/>
            <a:ext cx="3763500" cy="9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5049" name="Google Shape;5049;p73"/>
          <p:cNvGrpSpPr/>
          <p:nvPr/>
        </p:nvGrpSpPr>
        <p:grpSpPr>
          <a:xfrm>
            <a:off x="7403442" y="2874912"/>
            <a:ext cx="387661" cy="387661"/>
            <a:chOff x="1379798" y="1723250"/>
            <a:chExt cx="397887" cy="397887"/>
          </a:xfrm>
        </p:grpSpPr>
        <p:sp>
          <p:nvSpPr>
            <p:cNvPr id="5050" name="Google Shape;5050;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3"/>
          <p:cNvGrpSpPr/>
          <p:nvPr/>
        </p:nvGrpSpPr>
        <p:grpSpPr>
          <a:xfrm>
            <a:off x="6341321" y="2874912"/>
            <a:ext cx="387681" cy="387661"/>
            <a:chOff x="266768" y="1721375"/>
            <a:chExt cx="397907" cy="397887"/>
          </a:xfrm>
        </p:grpSpPr>
        <p:sp>
          <p:nvSpPr>
            <p:cNvPr id="5055" name="Google Shape;5055;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73"/>
          <p:cNvGrpSpPr/>
          <p:nvPr/>
        </p:nvGrpSpPr>
        <p:grpSpPr>
          <a:xfrm>
            <a:off x="6872402" y="2874912"/>
            <a:ext cx="387641" cy="387661"/>
            <a:chOff x="864491" y="1723250"/>
            <a:chExt cx="397866" cy="397887"/>
          </a:xfrm>
        </p:grpSpPr>
        <p:sp>
          <p:nvSpPr>
            <p:cNvPr id="5058" name="Google Shape;5058;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3"/>
          <p:cNvGrpSpPr/>
          <p:nvPr/>
        </p:nvGrpSpPr>
        <p:grpSpPr>
          <a:xfrm>
            <a:off x="7934504" y="2874260"/>
            <a:ext cx="388966" cy="388966"/>
            <a:chOff x="1190625" y="238125"/>
            <a:chExt cx="5235075" cy="5235075"/>
          </a:xfrm>
        </p:grpSpPr>
        <p:sp>
          <p:nvSpPr>
            <p:cNvPr id="5062" name="Google Shape;5062;p7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4" name="Google Shape;5064;p73"/>
          <p:cNvSpPr txBox="1"/>
          <p:nvPr/>
        </p:nvSpPr>
        <p:spPr>
          <a:xfrm>
            <a:off x="4741924" y="4108800"/>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Chivo"/>
                <a:ea typeface="Chivo"/>
                <a:cs typeface="Chivo"/>
                <a:sym typeface="Chivo"/>
              </a:rPr>
              <a:t>Please, keep this slide for the attribution</a:t>
            </a:r>
            <a:endParaRPr sz="1200">
              <a:solidFill>
                <a:schemeClr val="lt1"/>
              </a:solidFill>
              <a:latin typeface="Chivo"/>
              <a:ea typeface="Chivo"/>
              <a:cs typeface="Chivo"/>
              <a:sym typeface="Chivo"/>
            </a:endParaRPr>
          </a:p>
        </p:txBody>
      </p:sp>
      <p:pic>
        <p:nvPicPr>
          <p:cNvPr id="5065" name="Google Shape;5065;p73"/>
          <p:cNvPicPr preferRelativeResize="0"/>
          <p:nvPr/>
        </p:nvPicPr>
        <p:blipFill rotWithShape="1">
          <a:blip r:embed="rId4">
            <a:alphaModFix/>
          </a:blip>
          <a:srcRect l="26294" r="9068"/>
          <a:stretch/>
        </p:blipFill>
        <p:spPr>
          <a:xfrm>
            <a:off x="494250" y="733625"/>
            <a:ext cx="3378399" cy="3484500"/>
          </a:xfrm>
          <a:prstGeom prst="rect">
            <a:avLst/>
          </a:prstGeom>
          <a:noFill/>
          <a:ln>
            <a:noFill/>
          </a:ln>
        </p:spPr>
      </p:pic>
      <p:sp>
        <p:nvSpPr>
          <p:cNvPr id="5066" name="Google Shape;5066;p73"/>
          <p:cNvSpPr/>
          <p:nvPr/>
        </p:nvSpPr>
        <p:spPr>
          <a:xfrm>
            <a:off x="3466625" y="883175"/>
            <a:ext cx="4964400" cy="8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txBox="1">
            <a:spLocks noGrp="1"/>
          </p:cNvSpPr>
          <p:nvPr>
            <p:ph type="title"/>
          </p:nvPr>
        </p:nvSpPr>
        <p:spPr>
          <a:xfrm>
            <a:off x="4271600" y="967975"/>
            <a:ext cx="4159200" cy="6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sp>
        <p:nvSpPr>
          <p:cNvPr id="5072" name="Google Shape;5072;p7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5073" name="Google Shape;5073;p74"/>
          <p:cNvSpPr txBox="1">
            <a:spLocks noGrp="1"/>
          </p:cNvSpPr>
          <p:nvPr>
            <p:ph type="subTitle" idx="1"/>
          </p:nvPr>
        </p:nvSpPr>
        <p:spPr>
          <a:xfrm>
            <a:off x="713250" y="1134025"/>
            <a:ext cx="7717500" cy="30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latin typeface="Encode Sans Black"/>
                <a:ea typeface="Encode Sans Black"/>
                <a:cs typeface="Encode Sans Black"/>
                <a:sym typeface="Encode Sans Black"/>
              </a:rPr>
              <a:t>PHOTOS:</a:t>
            </a:r>
            <a:endParaRPr sz="2200">
              <a:solidFill>
                <a:schemeClr val="lt2"/>
              </a:solidFill>
              <a:latin typeface="Encode Sans Black"/>
              <a:ea typeface="Encode Sans Black"/>
              <a:cs typeface="Encode Sans Black"/>
              <a:sym typeface="Encode Sans Black"/>
            </a:endParaRPr>
          </a:p>
          <a:p>
            <a:pPr marL="457200" lvl="0" indent="-330200" algn="l" rtl="0">
              <a:spcBef>
                <a:spcPts val="1200"/>
              </a:spcBef>
              <a:spcAft>
                <a:spcPts val="0"/>
              </a:spcAft>
              <a:buSzPts val="1600"/>
              <a:buChar char="●"/>
            </a:pPr>
            <a:r>
              <a:rPr lang="en" sz="1400">
                <a:solidFill>
                  <a:schemeClr val="hlink"/>
                </a:solidFill>
                <a:uFill>
                  <a:noFill/>
                </a:uFill>
                <a:hlinkClick r:id="rId3"/>
              </a:rPr>
              <a:t>Smiley girl picking red berries</a:t>
            </a:r>
            <a:endParaRPr sz="1400"/>
          </a:p>
          <a:p>
            <a:pPr marL="457200" lvl="0" indent="-330200" algn="l" rtl="0">
              <a:spcBef>
                <a:spcPts val="0"/>
              </a:spcBef>
              <a:spcAft>
                <a:spcPts val="0"/>
              </a:spcAft>
              <a:buSzPts val="1600"/>
              <a:buChar char="●"/>
            </a:pPr>
            <a:r>
              <a:rPr lang="en" sz="1400">
                <a:solidFill>
                  <a:schemeClr val="hlink"/>
                </a:solidFill>
                <a:uFill>
                  <a:noFill/>
                </a:uFill>
                <a:hlinkClick r:id="rId4"/>
              </a:rPr>
              <a:t>Young smiley woman working greenhouse</a:t>
            </a:r>
            <a:endParaRPr sz="1400"/>
          </a:p>
          <a:p>
            <a:pPr marL="457200" lvl="0" indent="-330200" algn="l" rtl="0">
              <a:spcBef>
                <a:spcPts val="0"/>
              </a:spcBef>
              <a:spcAft>
                <a:spcPts val="0"/>
              </a:spcAft>
              <a:buSzPts val="1600"/>
              <a:buChar char="●"/>
            </a:pPr>
            <a:r>
              <a:rPr lang="en" sz="1400">
                <a:solidFill>
                  <a:schemeClr val="hlink"/>
                </a:solidFill>
                <a:uFill>
                  <a:noFill/>
                </a:uFill>
                <a:hlinkClick r:id="rId5"/>
              </a:rPr>
              <a:t>Woman working her sustainable greenhouse</a:t>
            </a:r>
            <a:endParaRPr sz="1400"/>
          </a:p>
          <a:p>
            <a:pPr marL="457200" lvl="0" indent="-330200" algn="l" rtl="0">
              <a:spcBef>
                <a:spcPts val="0"/>
              </a:spcBef>
              <a:spcAft>
                <a:spcPts val="0"/>
              </a:spcAft>
              <a:buSzPts val="1600"/>
              <a:buChar char="●"/>
            </a:pPr>
            <a:r>
              <a:rPr lang="en" sz="1400">
                <a:solidFill>
                  <a:schemeClr val="hlink"/>
                </a:solidFill>
                <a:uFill>
                  <a:noFill/>
                </a:uFill>
                <a:hlinkClick r:id="rId6"/>
              </a:rPr>
              <a:t>Medium view agronomist with tablet</a:t>
            </a:r>
            <a:endParaRPr sz="1400"/>
          </a:p>
          <a:p>
            <a:pPr marL="457200" lvl="0" indent="-330200" algn="l" rtl="0">
              <a:spcBef>
                <a:spcPts val="0"/>
              </a:spcBef>
              <a:spcAft>
                <a:spcPts val="0"/>
              </a:spcAft>
              <a:buSzPts val="1600"/>
              <a:buChar char="●"/>
            </a:pPr>
            <a:r>
              <a:rPr lang="en" sz="1400">
                <a:solidFill>
                  <a:schemeClr val="hlink"/>
                </a:solidFill>
                <a:uFill>
                  <a:noFill/>
                </a:uFill>
                <a:hlinkClick r:id="rId7"/>
              </a:rPr>
              <a:t>Female farmer working greenhouse</a:t>
            </a:r>
            <a:endParaRPr sz="1400"/>
          </a:p>
          <a:p>
            <a:pPr marL="457200" lvl="0" indent="-330200" algn="l" rtl="0">
              <a:spcBef>
                <a:spcPts val="0"/>
              </a:spcBef>
              <a:spcAft>
                <a:spcPts val="0"/>
              </a:spcAft>
              <a:buSzPts val="1600"/>
              <a:buChar char="●"/>
            </a:pPr>
            <a:r>
              <a:rPr lang="en" sz="1400">
                <a:solidFill>
                  <a:schemeClr val="hlink"/>
                </a:solidFill>
                <a:uFill>
                  <a:noFill/>
                </a:uFill>
                <a:hlinkClick r:id="rId8"/>
              </a:rPr>
              <a:t>Woman taking care their plants greenhouse</a:t>
            </a:r>
            <a:endParaRPr sz="1400"/>
          </a:p>
          <a:p>
            <a:pPr marL="457200" lvl="0" indent="-330200" algn="l" rtl="0">
              <a:spcBef>
                <a:spcPts val="0"/>
              </a:spcBef>
              <a:spcAft>
                <a:spcPts val="0"/>
              </a:spcAft>
              <a:buSzPts val="1600"/>
              <a:buChar char="●"/>
            </a:pPr>
            <a:r>
              <a:rPr lang="en" sz="1400">
                <a:solidFill>
                  <a:schemeClr val="hlink"/>
                </a:solidFill>
                <a:uFill>
                  <a:noFill/>
                </a:uFill>
                <a:hlinkClick r:id="rId9"/>
              </a:rPr>
              <a:t>Woman taking care their plants</a:t>
            </a:r>
            <a:endParaRPr sz="1400"/>
          </a:p>
          <a:p>
            <a:pPr marL="457200" lvl="0" indent="-330200" algn="l" rtl="0">
              <a:spcBef>
                <a:spcPts val="0"/>
              </a:spcBef>
              <a:spcAft>
                <a:spcPts val="0"/>
              </a:spcAft>
              <a:buSzPts val="1600"/>
              <a:buChar char="●"/>
            </a:pPr>
            <a:r>
              <a:rPr lang="en" sz="1400">
                <a:solidFill>
                  <a:schemeClr val="hlink"/>
                </a:solidFill>
                <a:uFill>
                  <a:noFill/>
                </a:uFill>
                <a:hlinkClick r:id="rId10"/>
              </a:rPr>
              <a:t>Agronomist looking attentively clipboard</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7"/>
        <p:cNvGrpSpPr/>
        <p:nvPr/>
      </p:nvGrpSpPr>
      <p:grpSpPr>
        <a:xfrm>
          <a:off x="0" y="0"/>
          <a:ext cx="0" cy="0"/>
          <a:chOff x="0" y="0"/>
          <a:chExt cx="0" cy="0"/>
        </a:xfrm>
      </p:grpSpPr>
      <p:sp>
        <p:nvSpPr>
          <p:cNvPr id="5078" name="Google Shape;5078;p7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079" name="Google Shape;5079;p75"/>
          <p:cNvSpPr txBox="1">
            <a:spLocks noGrp="1"/>
          </p:cNvSpPr>
          <p:nvPr>
            <p:ph type="subTitle" idx="1"/>
          </p:nvPr>
        </p:nvSpPr>
        <p:spPr>
          <a:xfrm>
            <a:off x="713225" y="1280800"/>
            <a:ext cx="3858900" cy="31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lt2"/>
                </a:solidFill>
                <a:latin typeface="Chivo Black"/>
                <a:ea typeface="Chivo Black"/>
                <a:cs typeface="Chivo Black"/>
                <a:sym typeface="Chivo Black"/>
              </a:rPr>
              <a:t>VECTORS:</a:t>
            </a:r>
            <a:endParaRPr sz="2200">
              <a:solidFill>
                <a:schemeClr val="lt2"/>
              </a:solidFill>
              <a:latin typeface="Chivo Black"/>
              <a:ea typeface="Chivo Black"/>
              <a:cs typeface="Chivo Black"/>
              <a:sym typeface="Chivo Black"/>
            </a:endParaRPr>
          </a:p>
          <a:p>
            <a:pPr marL="457200" lvl="0" indent="-317500" algn="l" rtl="0">
              <a:spcBef>
                <a:spcPts val="1200"/>
              </a:spcBef>
              <a:spcAft>
                <a:spcPts val="0"/>
              </a:spcAft>
              <a:buSzPts val="1400"/>
              <a:buChar char="●"/>
            </a:pPr>
            <a:r>
              <a:rPr lang="en" sz="1400">
                <a:solidFill>
                  <a:schemeClr val="hlink"/>
                </a:solidFill>
                <a:uFill>
                  <a:noFill/>
                </a:uFill>
                <a:hlinkClick r:id="rId3"/>
              </a:rPr>
              <a:t>Engraving hand drawn fruit collections</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Hand drawn vegetables fruits</a:t>
            </a:r>
            <a:endParaRPr sz="1400"/>
          </a:p>
          <a:p>
            <a:pPr marL="0" lvl="0" indent="0" algn="l" rtl="0">
              <a:spcBef>
                <a:spcPts val="1200"/>
              </a:spcBef>
              <a:spcAft>
                <a:spcPts val="0"/>
              </a:spcAft>
              <a:buNone/>
            </a:pPr>
            <a:r>
              <a:rPr lang="en" sz="2200">
                <a:solidFill>
                  <a:schemeClr val="lt2"/>
                </a:solidFill>
                <a:latin typeface="Chivo Black"/>
                <a:ea typeface="Chivo Black"/>
                <a:cs typeface="Chivo Black"/>
                <a:sym typeface="Chivo Black"/>
              </a:rPr>
              <a:t>PHOTOS:</a:t>
            </a:r>
            <a:endParaRPr sz="2200">
              <a:solidFill>
                <a:schemeClr val="lt2"/>
              </a:solidFill>
              <a:latin typeface="Chivo Black"/>
              <a:ea typeface="Chivo Black"/>
              <a:cs typeface="Chivo Black"/>
              <a:sym typeface="Chivo Black"/>
            </a:endParaRPr>
          </a:p>
          <a:p>
            <a:pPr marL="457200" lvl="0" indent="-317500" algn="l" rtl="0">
              <a:spcBef>
                <a:spcPts val="1200"/>
              </a:spcBef>
              <a:spcAft>
                <a:spcPts val="0"/>
              </a:spcAft>
              <a:buSzPts val="1400"/>
              <a:buChar char="●"/>
            </a:pPr>
            <a:r>
              <a:rPr lang="en" sz="1400">
                <a:solidFill>
                  <a:schemeClr val="hlink"/>
                </a:solidFill>
                <a:uFill>
                  <a:noFill/>
                </a:uFill>
                <a:hlinkClick r:id="rId5"/>
              </a:rPr>
              <a:t>Woman working her sustainable greenhouse</a:t>
            </a:r>
            <a:endParaRPr sz="1400"/>
          </a:p>
          <a:p>
            <a:pPr marL="457200" lvl="0" indent="-317500" algn="l" rtl="0">
              <a:spcBef>
                <a:spcPts val="0"/>
              </a:spcBef>
              <a:spcAft>
                <a:spcPts val="0"/>
              </a:spcAft>
              <a:buSzPts val="1400"/>
              <a:buChar char="●"/>
            </a:pPr>
            <a:r>
              <a:rPr lang="en" sz="1400">
                <a:solidFill>
                  <a:schemeClr val="hlink"/>
                </a:solidFill>
                <a:uFill>
                  <a:noFill/>
                </a:uFill>
                <a:hlinkClick r:id="rId6"/>
              </a:rPr>
              <a:t>Medium shot girl holding tablet</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Female farmer working alone her greenhouse</a:t>
            </a:r>
            <a:endParaRPr sz="1200"/>
          </a:p>
        </p:txBody>
      </p:sp>
      <p:sp>
        <p:nvSpPr>
          <p:cNvPr id="5080" name="Google Shape;5080;p75"/>
          <p:cNvSpPr txBox="1">
            <a:spLocks noGrp="1"/>
          </p:cNvSpPr>
          <p:nvPr>
            <p:ph type="subTitle" idx="2"/>
          </p:nvPr>
        </p:nvSpPr>
        <p:spPr>
          <a:xfrm>
            <a:off x="4572125" y="1280800"/>
            <a:ext cx="3858900" cy="31857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a:uFill>
                  <a:noFill/>
                </a:uFill>
                <a:hlinkClick r:id="rId8"/>
              </a:rPr>
              <a:t>Top view hands holding fruits</a:t>
            </a:r>
            <a:endParaRPr/>
          </a:p>
          <a:p>
            <a:pPr marL="457200" lvl="0" indent="-317500" algn="l" rtl="0">
              <a:spcBef>
                <a:spcPts val="0"/>
              </a:spcBef>
              <a:spcAft>
                <a:spcPts val="0"/>
              </a:spcAft>
              <a:buSzPts val="1400"/>
              <a:buChar char="●"/>
            </a:pPr>
            <a:r>
              <a:rPr lang="en">
                <a:uFill>
                  <a:noFill/>
                </a:uFill>
                <a:hlinkClick r:id="rId9"/>
              </a:rPr>
              <a:t>Corn field agriculture concept</a:t>
            </a:r>
            <a:endParaRPr/>
          </a:p>
          <a:p>
            <a:pPr marL="457200" lvl="0" indent="-317500" algn="l" rtl="0">
              <a:spcBef>
                <a:spcPts val="0"/>
              </a:spcBef>
              <a:spcAft>
                <a:spcPts val="0"/>
              </a:spcAft>
              <a:buSzPts val="1400"/>
              <a:buChar char="●"/>
            </a:pPr>
            <a:r>
              <a:rPr lang="en">
                <a:solidFill>
                  <a:schemeClr val="hlink"/>
                </a:solidFill>
                <a:uFill>
                  <a:noFill/>
                </a:uFill>
                <a:hlinkClick r:id="rId10"/>
              </a:rPr>
              <a:t>Top view fresh vegetables from greenhouse</a:t>
            </a:r>
            <a:endParaRPr/>
          </a:p>
          <a:p>
            <a:pPr marL="457200" lvl="0" indent="-317500" algn="l" rtl="0">
              <a:spcBef>
                <a:spcPts val="0"/>
              </a:spcBef>
              <a:spcAft>
                <a:spcPts val="0"/>
              </a:spcAft>
              <a:buSzPts val="1400"/>
              <a:buChar char="●"/>
            </a:pPr>
            <a:r>
              <a:rPr lang="en">
                <a:solidFill>
                  <a:schemeClr val="hlink"/>
                </a:solidFill>
                <a:uFill>
                  <a:noFill/>
                </a:uFill>
                <a:hlinkClick r:id="rId11"/>
              </a:rPr>
              <a:t>Close up man using tablet field</a:t>
            </a:r>
            <a:endParaRPr/>
          </a:p>
          <a:p>
            <a:pPr marL="457200" lvl="0" indent="-317500" algn="l" rtl="0">
              <a:spcBef>
                <a:spcPts val="0"/>
              </a:spcBef>
              <a:spcAft>
                <a:spcPts val="0"/>
              </a:spcAft>
              <a:buSzPts val="1400"/>
              <a:buChar char="●"/>
            </a:pPr>
            <a:r>
              <a:rPr lang="en">
                <a:solidFill>
                  <a:schemeClr val="hlink"/>
                </a:solidFill>
                <a:uFill>
                  <a:noFill/>
                </a:uFill>
                <a:hlinkClick r:id="rId12"/>
              </a:rPr>
              <a:t>Close up hand holding fruits</a:t>
            </a:r>
            <a:endParaRPr/>
          </a:p>
          <a:p>
            <a:pPr marL="457200" lvl="0" indent="-317500" algn="l" rtl="0">
              <a:spcBef>
                <a:spcPts val="0"/>
              </a:spcBef>
              <a:spcAft>
                <a:spcPts val="0"/>
              </a:spcAft>
              <a:buSzPts val="1400"/>
              <a:buChar char="●"/>
            </a:pPr>
            <a:r>
              <a:rPr lang="en">
                <a:solidFill>
                  <a:schemeClr val="hlink"/>
                </a:solidFill>
                <a:uFill>
                  <a:noFill/>
                </a:uFill>
                <a:hlinkClick r:id="rId13"/>
              </a:rPr>
              <a:t>Woman holding tablet farm field</a:t>
            </a:r>
            <a:endParaRPr/>
          </a:p>
          <a:p>
            <a:pPr marL="457200" lvl="0" indent="-317500" algn="l" rtl="0">
              <a:spcBef>
                <a:spcPts val="0"/>
              </a:spcBef>
              <a:spcAft>
                <a:spcPts val="0"/>
              </a:spcAft>
              <a:buSzPts val="1400"/>
              <a:buChar char="●"/>
            </a:pPr>
            <a:r>
              <a:rPr lang="en">
                <a:solidFill>
                  <a:schemeClr val="hlink"/>
                </a:solidFill>
                <a:uFill>
                  <a:noFill/>
                </a:uFill>
                <a:hlinkClick r:id="rId14"/>
              </a:rPr>
              <a:t>Agronomist inspecting sunflower</a:t>
            </a:r>
            <a:endParaRPr/>
          </a:p>
          <a:p>
            <a:pPr marL="457200" lvl="0" indent="-317500" algn="l" rtl="0">
              <a:spcBef>
                <a:spcPts val="0"/>
              </a:spcBef>
              <a:spcAft>
                <a:spcPts val="0"/>
              </a:spcAft>
              <a:buSzPts val="1400"/>
              <a:buChar char="●"/>
            </a:pPr>
            <a:r>
              <a:rPr lang="en">
                <a:solidFill>
                  <a:schemeClr val="hlink"/>
                </a:solidFill>
                <a:uFill>
                  <a:noFill/>
                </a:uFill>
                <a:hlinkClick r:id="rId15"/>
              </a:rPr>
              <a:t>Close up tractor field</a:t>
            </a:r>
            <a:endParaRPr/>
          </a:p>
          <a:p>
            <a:pPr marL="457200" lvl="0" indent="-317500" algn="l" rtl="0">
              <a:spcBef>
                <a:spcPts val="0"/>
              </a:spcBef>
              <a:spcAft>
                <a:spcPts val="0"/>
              </a:spcAft>
              <a:buSzPts val="1400"/>
              <a:buChar char="●"/>
            </a:pPr>
            <a:r>
              <a:rPr lang="en">
                <a:solidFill>
                  <a:schemeClr val="hlink"/>
                </a:solidFill>
                <a:uFill>
                  <a:noFill/>
                </a:uFill>
                <a:hlinkClick r:id="rId16"/>
              </a:rPr>
              <a:t>Front view girl holding tablet</a:t>
            </a:r>
            <a:endParaRPr/>
          </a:p>
          <a:p>
            <a:pPr marL="457200" lvl="0" indent="-317500" algn="l" rtl="0">
              <a:spcBef>
                <a:spcPts val="0"/>
              </a:spcBef>
              <a:spcAft>
                <a:spcPts val="0"/>
              </a:spcAft>
              <a:buSzPts val="1400"/>
              <a:buChar char="●"/>
            </a:pPr>
            <a:r>
              <a:rPr lang="en">
                <a:solidFill>
                  <a:schemeClr val="hlink"/>
                </a:solidFill>
                <a:uFill>
                  <a:noFill/>
                </a:uFill>
                <a:hlinkClick r:id="rId17"/>
              </a:rPr>
              <a:t>Women taking care their plants</a:t>
            </a:r>
            <a:endParaRPr/>
          </a:p>
          <a:p>
            <a:pPr marL="457200" lvl="0" indent="-317500" algn="l" rtl="0">
              <a:spcBef>
                <a:spcPts val="0"/>
              </a:spcBef>
              <a:spcAft>
                <a:spcPts val="0"/>
              </a:spcAft>
              <a:buSzPts val="1400"/>
              <a:buChar char="●"/>
            </a:pPr>
            <a:r>
              <a:rPr lang="en">
                <a:solidFill>
                  <a:schemeClr val="hlink"/>
                </a:solidFill>
                <a:uFill>
                  <a:noFill/>
                </a:uFill>
                <a:hlinkClick r:id="rId18"/>
              </a:rPr>
              <a:t>Woman working hard greenhouse</a:t>
            </a:r>
            <a:endParaRPr/>
          </a:p>
        </p:txBody>
      </p:sp>
      <p:sp>
        <p:nvSpPr>
          <p:cNvPr id="5081" name="Google Shape;5081;p75"/>
          <p:cNvSpPr/>
          <p:nvPr/>
        </p:nvSpPr>
        <p:spPr>
          <a:xfrm>
            <a:off x="4749400" y="4774700"/>
            <a:ext cx="30050" cy="53400"/>
          </a:xfrm>
          <a:custGeom>
            <a:avLst/>
            <a:gdLst/>
            <a:ahLst/>
            <a:cxnLst/>
            <a:rect l="l" t="t" r="r" b="b"/>
            <a:pathLst>
              <a:path w="1202" h="2136" extrusionOk="0">
                <a:moveTo>
                  <a:pt x="200" y="0"/>
                </a:moveTo>
                <a:cubicBezTo>
                  <a:pt x="134" y="34"/>
                  <a:pt x="67" y="67"/>
                  <a:pt x="0" y="100"/>
                </a:cubicBezTo>
                <a:cubicBezTo>
                  <a:pt x="334" y="767"/>
                  <a:pt x="667" y="1435"/>
                  <a:pt x="1001" y="2102"/>
                </a:cubicBezTo>
                <a:cubicBezTo>
                  <a:pt x="1001" y="2102"/>
                  <a:pt x="1034" y="2102"/>
                  <a:pt x="1068" y="2135"/>
                </a:cubicBezTo>
                <a:cubicBezTo>
                  <a:pt x="1101" y="2035"/>
                  <a:pt x="1201" y="1902"/>
                  <a:pt x="1168" y="1835"/>
                </a:cubicBezTo>
                <a:cubicBezTo>
                  <a:pt x="968" y="1335"/>
                  <a:pt x="734" y="834"/>
                  <a:pt x="501" y="367"/>
                </a:cubicBezTo>
                <a:cubicBezTo>
                  <a:pt x="434" y="234"/>
                  <a:pt x="301" y="100"/>
                  <a:pt x="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75"/>
          <p:cNvGrpSpPr/>
          <p:nvPr/>
        </p:nvGrpSpPr>
        <p:grpSpPr>
          <a:xfrm>
            <a:off x="8062452" y="1618930"/>
            <a:ext cx="721160" cy="1049546"/>
            <a:chOff x="4614300" y="3278625"/>
            <a:chExt cx="1235075" cy="1797475"/>
          </a:xfrm>
        </p:grpSpPr>
        <p:sp>
          <p:nvSpPr>
            <p:cNvPr id="5083" name="Google Shape;5083;p75"/>
            <p:cNvSpPr/>
            <p:nvPr/>
          </p:nvSpPr>
          <p:spPr>
            <a:xfrm>
              <a:off x="4614300" y="3278625"/>
              <a:ext cx="1235075" cy="1797475"/>
            </a:xfrm>
            <a:custGeom>
              <a:avLst/>
              <a:gdLst/>
              <a:ahLst/>
              <a:cxnLst/>
              <a:rect l="l" t="t" r="r" b="b"/>
              <a:pathLst>
                <a:path w="49403" h="71899" extrusionOk="0">
                  <a:moveTo>
                    <a:pt x="23684" y="601"/>
                  </a:moveTo>
                  <a:lnTo>
                    <a:pt x="23684" y="601"/>
                  </a:lnTo>
                  <a:cubicBezTo>
                    <a:pt x="25052" y="834"/>
                    <a:pt x="26453" y="1101"/>
                    <a:pt x="27854" y="1335"/>
                  </a:cubicBezTo>
                  <a:cubicBezTo>
                    <a:pt x="27954" y="1368"/>
                    <a:pt x="28054" y="1401"/>
                    <a:pt x="28154" y="1435"/>
                  </a:cubicBezTo>
                  <a:cubicBezTo>
                    <a:pt x="30022" y="2269"/>
                    <a:pt x="31857" y="3103"/>
                    <a:pt x="33424" y="4437"/>
                  </a:cubicBezTo>
                  <a:cubicBezTo>
                    <a:pt x="34859" y="5638"/>
                    <a:pt x="36226" y="6872"/>
                    <a:pt x="37060" y="8540"/>
                  </a:cubicBezTo>
                  <a:cubicBezTo>
                    <a:pt x="37827" y="10008"/>
                    <a:pt x="38561" y="11542"/>
                    <a:pt x="39228" y="13076"/>
                  </a:cubicBezTo>
                  <a:cubicBezTo>
                    <a:pt x="39429" y="13510"/>
                    <a:pt x="39495" y="14077"/>
                    <a:pt x="39395" y="14578"/>
                  </a:cubicBezTo>
                  <a:cubicBezTo>
                    <a:pt x="39362" y="14911"/>
                    <a:pt x="38995" y="15211"/>
                    <a:pt x="38828" y="15445"/>
                  </a:cubicBezTo>
                  <a:cubicBezTo>
                    <a:pt x="39262" y="17613"/>
                    <a:pt x="39662" y="19715"/>
                    <a:pt x="39729" y="21883"/>
                  </a:cubicBezTo>
                  <a:cubicBezTo>
                    <a:pt x="39595" y="21916"/>
                    <a:pt x="39495" y="21916"/>
                    <a:pt x="39395" y="21949"/>
                  </a:cubicBezTo>
                  <a:cubicBezTo>
                    <a:pt x="39329" y="21549"/>
                    <a:pt x="39228" y="21182"/>
                    <a:pt x="39195" y="20782"/>
                  </a:cubicBezTo>
                  <a:cubicBezTo>
                    <a:pt x="39062" y="19748"/>
                    <a:pt x="38962" y="18714"/>
                    <a:pt x="38828" y="17680"/>
                  </a:cubicBezTo>
                  <a:cubicBezTo>
                    <a:pt x="38761" y="17046"/>
                    <a:pt x="38661" y="16379"/>
                    <a:pt x="38595" y="15712"/>
                  </a:cubicBezTo>
                  <a:cubicBezTo>
                    <a:pt x="38561" y="15545"/>
                    <a:pt x="38461" y="15345"/>
                    <a:pt x="38395" y="15178"/>
                  </a:cubicBezTo>
                  <a:cubicBezTo>
                    <a:pt x="38328" y="15178"/>
                    <a:pt x="38261" y="15211"/>
                    <a:pt x="38194" y="15211"/>
                  </a:cubicBezTo>
                  <a:cubicBezTo>
                    <a:pt x="38495" y="17680"/>
                    <a:pt x="38795" y="20148"/>
                    <a:pt x="39062" y="22617"/>
                  </a:cubicBezTo>
                  <a:cubicBezTo>
                    <a:pt x="39028" y="22650"/>
                    <a:pt x="38962" y="22650"/>
                    <a:pt x="38895" y="22650"/>
                  </a:cubicBezTo>
                  <a:cubicBezTo>
                    <a:pt x="38795" y="22250"/>
                    <a:pt x="38661" y="21849"/>
                    <a:pt x="38595" y="21449"/>
                  </a:cubicBezTo>
                  <a:cubicBezTo>
                    <a:pt x="38395" y="20048"/>
                    <a:pt x="38194" y="18680"/>
                    <a:pt x="37994" y="17279"/>
                  </a:cubicBezTo>
                  <a:cubicBezTo>
                    <a:pt x="37894" y="16512"/>
                    <a:pt x="37827" y="15745"/>
                    <a:pt x="37727" y="14978"/>
                  </a:cubicBezTo>
                  <a:cubicBezTo>
                    <a:pt x="37727" y="14911"/>
                    <a:pt x="37561" y="14878"/>
                    <a:pt x="37494" y="14844"/>
                  </a:cubicBezTo>
                  <a:cubicBezTo>
                    <a:pt x="37394" y="14778"/>
                    <a:pt x="37327" y="14711"/>
                    <a:pt x="37227" y="14644"/>
                  </a:cubicBezTo>
                  <a:cubicBezTo>
                    <a:pt x="37160" y="14544"/>
                    <a:pt x="37027" y="14444"/>
                    <a:pt x="36994" y="14311"/>
                  </a:cubicBezTo>
                  <a:cubicBezTo>
                    <a:pt x="36827" y="13910"/>
                    <a:pt x="36727" y="13510"/>
                    <a:pt x="36593" y="13110"/>
                  </a:cubicBezTo>
                  <a:cubicBezTo>
                    <a:pt x="36527" y="13110"/>
                    <a:pt x="36493" y="13143"/>
                    <a:pt x="36426" y="13176"/>
                  </a:cubicBezTo>
                  <a:cubicBezTo>
                    <a:pt x="36760" y="15245"/>
                    <a:pt x="37127" y="17346"/>
                    <a:pt x="37461" y="19414"/>
                  </a:cubicBezTo>
                  <a:cubicBezTo>
                    <a:pt x="37360" y="19448"/>
                    <a:pt x="37294" y="19448"/>
                    <a:pt x="37194" y="19481"/>
                  </a:cubicBezTo>
                  <a:cubicBezTo>
                    <a:pt x="36860" y="17713"/>
                    <a:pt x="36527" y="15979"/>
                    <a:pt x="36226" y="14244"/>
                  </a:cubicBezTo>
                  <a:cubicBezTo>
                    <a:pt x="36126" y="14244"/>
                    <a:pt x="36026" y="14277"/>
                    <a:pt x="35959" y="14277"/>
                  </a:cubicBezTo>
                  <a:cubicBezTo>
                    <a:pt x="36126" y="15311"/>
                    <a:pt x="36293" y="16312"/>
                    <a:pt x="36460" y="17346"/>
                  </a:cubicBezTo>
                  <a:cubicBezTo>
                    <a:pt x="36393" y="17346"/>
                    <a:pt x="36293" y="17380"/>
                    <a:pt x="36226" y="17380"/>
                  </a:cubicBezTo>
                  <a:lnTo>
                    <a:pt x="35392" y="14144"/>
                  </a:lnTo>
                  <a:cubicBezTo>
                    <a:pt x="35326" y="14177"/>
                    <a:pt x="35226" y="14211"/>
                    <a:pt x="35159" y="14211"/>
                  </a:cubicBezTo>
                  <a:cubicBezTo>
                    <a:pt x="35359" y="14978"/>
                    <a:pt x="35559" y="15745"/>
                    <a:pt x="35726" y="16546"/>
                  </a:cubicBezTo>
                  <a:lnTo>
                    <a:pt x="35593" y="16546"/>
                  </a:lnTo>
                  <a:cubicBezTo>
                    <a:pt x="34925" y="15478"/>
                    <a:pt x="34292" y="14411"/>
                    <a:pt x="33591" y="13377"/>
                  </a:cubicBezTo>
                  <a:cubicBezTo>
                    <a:pt x="33057" y="12543"/>
                    <a:pt x="32424" y="11742"/>
                    <a:pt x="31823" y="10908"/>
                  </a:cubicBezTo>
                  <a:cubicBezTo>
                    <a:pt x="31456" y="10475"/>
                    <a:pt x="31089" y="10041"/>
                    <a:pt x="30722" y="9574"/>
                  </a:cubicBezTo>
                  <a:cubicBezTo>
                    <a:pt x="29321" y="7706"/>
                    <a:pt x="27887" y="5871"/>
                    <a:pt x="26453" y="4003"/>
                  </a:cubicBezTo>
                  <a:cubicBezTo>
                    <a:pt x="26319" y="3803"/>
                    <a:pt x="26052" y="3703"/>
                    <a:pt x="25819" y="3570"/>
                  </a:cubicBezTo>
                  <a:cubicBezTo>
                    <a:pt x="25752" y="3603"/>
                    <a:pt x="25719" y="3670"/>
                    <a:pt x="25652" y="3703"/>
                  </a:cubicBezTo>
                  <a:cubicBezTo>
                    <a:pt x="25786" y="3937"/>
                    <a:pt x="25886" y="4170"/>
                    <a:pt x="26052" y="4370"/>
                  </a:cubicBezTo>
                  <a:cubicBezTo>
                    <a:pt x="26986" y="5571"/>
                    <a:pt x="27987" y="6772"/>
                    <a:pt x="28921" y="8006"/>
                  </a:cubicBezTo>
                  <a:cubicBezTo>
                    <a:pt x="29888" y="9340"/>
                    <a:pt x="30756" y="10775"/>
                    <a:pt x="31656" y="12142"/>
                  </a:cubicBezTo>
                  <a:cubicBezTo>
                    <a:pt x="32157" y="12876"/>
                    <a:pt x="32724" y="13577"/>
                    <a:pt x="33157" y="14344"/>
                  </a:cubicBezTo>
                  <a:cubicBezTo>
                    <a:pt x="33458" y="14911"/>
                    <a:pt x="33558" y="15645"/>
                    <a:pt x="33791" y="16279"/>
                  </a:cubicBezTo>
                  <a:cubicBezTo>
                    <a:pt x="34458" y="18080"/>
                    <a:pt x="35159" y="19848"/>
                    <a:pt x="35859" y="21649"/>
                  </a:cubicBezTo>
                  <a:cubicBezTo>
                    <a:pt x="35893" y="21783"/>
                    <a:pt x="35926" y="21916"/>
                    <a:pt x="35959" y="22083"/>
                  </a:cubicBezTo>
                  <a:cubicBezTo>
                    <a:pt x="35559" y="21949"/>
                    <a:pt x="33424" y="16712"/>
                    <a:pt x="33057" y="15478"/>
                  </a:cubicBezTo>
                  <a:cubicBezTo>
                    <a:pt x="33024" y="15645"/>
                    <a:pt x="32891" y="15845"/>
                    <a:pt x="32957" y="15979"/>
                  </a:cubicBezTo>
                  <a:cubicBezTo>
                    <a:pt x="33224" y="16746"/>
                    <a:pt x="33524" y="17513"/>
                    <a:pt x="33825" y="18280"/>
                  </a:cubicBezTo>
                  <a:cubicBezTo>
                    <a:pt x="34192" y="19248"/>
                    <a:pt x="34592" y="20182"/>
                    <a:pt x="34959" y="21149"/>
                  </a:cubicBezTo>
                  <a:cubicBezTo>
                    <a:pt x="35092" y="21482"/>
                    <a:pt x="35192" y="21783"/>
                    <a:pt x="35292" y="22116"/>
                  </a:cubicBezTo>
                  <a:cubicBezTo>
                    <a:pt x="35359" y="22283"/>
                    <a:pt x="35392" y="22416"/>
                    <a:pt x="35459" y="22683"/>
                  </a:cubicBezTo>
                  <a:cubicBezTo>
                    <a:pt x="34859" y="22550"/>
                    <a:pt x="34592" y="22350"/>
                    <a:pt x="34492" y="21816"/>
                  </a:cubicBezTo>
                  <a:cubicBezTo>
                    <a:pt x="34292" y="21015"/>
                    <a:pt x="33958" y="20215"/>
                    <a:pt x="33691" y="19414"/>
                  </a:cubicBezTo>
                  <a:cubicBezTo>
                    <a:pt x="33224" y="18113"/>
                    <a:pt x="32757" y="16779"/>
                    <a:pt x="32257" y="15478"/>
                  </a:cubicBezTo>
                  <a:cubicBezTo>
                    <a:pt x="32223" y="15345"/>
                    <a:pt x="32090" y="15245"/>
                    <a:pt x="31890" y="15211"/>
                  </a:cubicBezTo>
                  <a:lnTo>
                    <a:pt x="31890" y="15211"/>
                  </a:lnTo>
                  <a:cubicBezTo>
                    <a:pt x="32657" y="17446"/>
                    <a:pt x="33424" y="19715"/>
                    <a:pt x="34225" y="21949"/>
                  </a:cubicBezTo>
                  <a:cubicBezTo>
                    <a:pt x="33558" y="21749"/>
                    <a:pt x="33124" y="20682"/>
                    <a:pt x="32824" y="19348"/>
                  </a:cubicBezTo>
                  <a:cubicBezTo>
                    <a:pt x="32590" y="18380"/>
                    <a:pt x="32223" y="17446"/>
                    <a:pt x="31890" y="16512"/>
                  </a:cubicBezTo>
                  <a:cubicBezTo>
                    <a:pt x="31823" y="16512"/>
                    <a:pt x="31790" y="16546"/>
                    <a:pt x="31723" y="16546"/>
                  </a:cubicBezTo>
                  <a:cubicBezTo>
                    <a:pt x="31923" y="17380"/>
                    <a:pt x="32090" y="18213"/>
                    <a:pt x="32357" y="19047"/>
                  </a:cubicBezTo>
                  <a:cubicBezTo>
                    <a:pt x="32590" y="19881"/>
                    <a:pt x="32857" y="20715"/>
                    <a:pt x="33091" y="21549"/>
                  </a:cubicBezTo>
                  <a:cubicBezTo>
                    <a:pt x="31756" y="19815"/>
                    <a:pt x="31590" y="17513"/>
                    <a:pt x="30322" y="15578"/>
                  </a:cubicBezTo>
                  <a:cubicBezTo>
                    <a:pt x="30255" y="15778"/>
                    <a:pt x="30122" y="15912"/>
                    <a:pt x="30155" y="16012"/>
                  </a:cubicBezTo>
                  <a:cubicBezTo>
                    <a:pt x="30656" y="17313"/>
                    <a:pt x="31156" y="18614"/>
                    <a:pt x="31623" y="19915"/>
                  </a:cubicBezTo>
                  <a:cubicBezTo>
                    <a:pt x="31723" y="20148"/>
                    <a:pt x="31790" y="20382"/>
                    <a:pt x="31957" y="20815"/>
                  </a:cubicBezTo>
                  <a:cubicBezTo>
                    <a:pt x="31156" y="20348"/>
                    <a:pt x="31023" y="19648"/>
                    <a:pt x="30822" y="19081"/>
                  </a:cubicBezTo>
                  <a:cubicBezTo>
                    <a:pt x="30422" y="18047"/>
                    <a:pt x="30155" y="16979"/>
                    <a:pt x="29822" y="15979"/>
                  </a:cubicBezTo>
                  <a:cubicBezTo>
                    <a:pt x="29755" y="15778"/>
                    <a:pt x="29522" y="15612"/>
                    <a:pt x="29288" y="15345"/>
                  </a:cubicBezTo>
                  <a:lnTo>
                    <a:pt x="29288" y="15345"/>
                  </a:lnTo>
                  <a:cubicBezTo>
                    <a:pt x="29622" y="16712"/>
                    <a:pt x="29922" y="17913"/>
                    <a:pt x="30222" y="19114"/>
                  </a:cubicBezTo>
                  <a:cubicBezTo>
                    <a:pt x="30189" y="19147"/>
                    <a:pt x="30155" y="19181"/>
                    <a:pt x="30122" y="19181"/>
                  </a:cubicBezTo>
                  <a:cubicBezTo>
                    <a:pt x="30022" y="18981"/>
                    <a:pt x="29888" y="18747"/>
                    <a:pt x="29788" y="18547"/>
                  </a:cubicBezTo>
                  <a:cubicBezTo>
                    <a:pt x="29455" y="17746"/>
                    <a:pt x="29121" y="16979"/>
                    <a:pt x="28754" y="16212"/>
                  </a:cubicBezTo>
                  <a:cubicBezTo>
                    <a:pt x="28721" y="16279"/>
                    <a:pt x="28688" y="16345"/>
                    <a:pt x="28654" y="16379"/>
                  </a:cubicBezTo>
                  <a:cubicBezTo>
                    <a:pt x="28854" y="17179"/>
                    <a:pt x="29055" y="17980"/>
                    <a:pt x="29321" y="19014"/>
                  </a:cubicBezTo>
                  <a:cubicBezTo>
                    <a:pt x="28954" y="18580"/>
                    <a:pt x="28554" y="18280"/>
                    <a:pt x="28421" y="17913"/>
                  </a:cubicBezTo>
                  <a:cubicBezTo>
                    <a:pt x="27954" y="16712"/>
                    <a:pt x="27587" y="15478"/>
                    <a:pt x="27153" y="14277"/>
                  </a:cubicBezTo>
                  <a:cubicBezTo>
                    <a:pt x="27020" y="13877"/>
                    <a:pt x="26886" y="13477"/>
                    <a:pt x="26720" y="13110"/>
                  </a:cubicBezTo>
                  <a:cubicBezTo>
                    <a:pt x="26619" y="12976"/>
                    <a:pt x="26453" y="12876"/>
                    <a:pt x="26353" y="12743"/>
                  </a:cubicBezTo>
                  <a:cubicBezTo>
                    <a:pt x="26286" y="12776"/>
                    <a:pt x="26253" y="12810"/>
                    <a:pt x="26219" y="12876"/>
                  </a:cubicBezTo>
                  <a:cubicBezTo>
                    <a:pt x="26586" y="13910"/>
                    <a:pt x="26986" y="14944"/>
                    <a:pt x="27387" y="16012"/>
                  </a:cubicBezTo>
                  <a:cubicBezTo>
                    <a:pt x="26619" y="15979"/>
                    <a:pt x="26753" y="15278"/>
                    <a:pt x="26553" y="14911"/>
                  </a:cubicBezTo>
                  <a:cubicBezTo>
                    <a:pt x="25986" y="13844"/>
                    <a:pt x="25519" y="12743"/>
                    <a:pt x="25018" y="11642"/>
                  </a:cubicBezTo>
                  <a:cubicBezTo>
                    <a:pt x="24952" y="11542"/>
                    <a:pt x="25052" y="11375"/>
                    <a:pt x="25018" y="11275"/>
                  </a:cubicBezTo>
                  <a:cubicBezTo>
                    <a:pt x="24918" y="11108"/>
                    <a:pt x="24785" y="11008"/>
                    <a:pt x="24551" y="10942"/>
                  </a:cubicBezTo>
                  <a:cubicBezTo>
                    <a:pt x="23417" y="7606"/>
                    <a:pt x="23250" y="4103"/>
                    <a:pt x="23684" y="601"/>
                  </a:cubicBezTo>
                  <a:close/>
                  <a:moveTo>
                    <a:pt x="34892" y="17413"/>
                  </a:moveTo>
                  <a:cubicBezTo>
                    <a:pt x="35793" y="19481"/>
                    <a:pt x="36693" y="21549"/>
                    <a:pt x="37594" y="23584"/>
                  </a:cubicBezTo>
                  <a:cubicBezTo>
                    <a:pt x="36493" y="23584"/>
                    <a:pt x="36460" y="22550"/>
                    <a:pt x="36193" y="21783"/>
                  </a:cubicBezTo>
                  <a:cubicBezTo>
                    <a:pt x="35759" y="20682"/>
                    <a:pt x="35426" y="19548"/>
                    <a:pt x="35059" y="18447"/>
                  </a:cubicBezTo>
                  <a:cubicBezTo>
                    <a:pt x="34959" y="18113"/>
                    <a:pt x="34792" y="17813"/>
                    <a:pt x="34659" y="17513"/>
                  </a:cubicBezTo>
                  <a:cubicBezTo>
                    <a:pt x="34725" y="17480"/>
                    <a:pt x="34825" y="17446"/>
                    <a:pt x="34892" y="17413"/>
                  </a:cubicBezTo>
                  <a:close/>
                  <a:moveTo>
                    <a:pt x="43932" y="18747"/>
                  </a:moveTo>
                  <a:cubicBezTo>
                    <a:pt x="44032" y="19147"/>
                    <a:pt x="44265" y="19381"/>
                    <a:pt x="43698" y="19481"/>
                  </a:cubicBezTo>
                  <a:cubicBezTo>
                    <a:pt x="43265" y="19581"/>
                    <a:pt x="43065" y="20248"/>
                    <a:pt x="43265" y="20548"/>
                  </a:cubicBezTo>
                  <a:cubicBezTo>
                    <a:pt x="43971" y="20071"/>
                    <a:pt x="44273" y="19867"/>
                    <a:pt x="44440" y="19867"/>
                  </a:cubicBezTo>
                  <a:cubicBezTo>
                    <a:pt x="44564" y="19867"/>
                    <a:pt x="44613" y="19982"/>
                    <a:pt x="44699" y="20182"/>
                  </a:cubicBezTo>
                  <a:cubicBezTo>
                    <a:pt x="43398" y="21249"/>
                    <a:pt x="42131" y="22316"/>
                    <a:pt x="40863" y="23350"/>
                  </a:cubicBezTo>
                  <a:cubicBezTo>
                    <a:pt x="40930" y="23451"/>
                    <a:pt x="40963" y="23517"/>
                    <a:pt x="40996" y="23584"/>
                  </a:cubicBezTo>
                  <a:cubicBezTo>
                    <a:pt x="41020" y="23586"/>
                    <a:pt x="41043" y="23586"/>
                    <a:pt x="41066" y="23586"/>
                  </a:cubicBezTo>
                  <a:cubicBezTo>
                    <a:pt x="41531" y="23586"/>
                    <a:pt x="41881" y="23270"/>
                    <a:pt x="42231" y="22984"/>
                  </a:cubicBezTo>
                  <a:cubicBezTo>
                    <a:pt x="43098" y="22316"/>
                    <a:pt x="43932" y="21616"/>
                    <a:pt x="44799" y="20915"/>
                  </a:cubicBezTo>
                  <a:cubicBezTo>
                    <a:pt x="44899" y="20815"/>
                    <a:pt x="45133" y="20849"/>
                    <a:pt x="45299" y="20815"/>
                  </a:cubicBezTo>
                  <a:lnTo>
                    <a:pt x="45299" y="20815"/>
                  </a:lnTo>
                  <a:cubicBezTo>
                    <a:pt x="45199" y="20982"/>
                    <a:pt x="45166" y="21182"/>
                    <a:pt x="45033" y="21316"/>
                  </a:cubicBezTo>
                  <a:cubicBezTo>
                    <a:pt x="44766" y="21549"/>
                    <a:pt x="44499" y="21716"/>
                    <a:pt x="44232" y="21916"/>
                  </a:cubicBezTo>
                  <a:cubicBezTo>
                    <a:pt x="44265" y="21983"/>
                    <a:pt x="44332" y="22083"/>
                    <a:pt x="44365" y="22150"/>
                  </a:cubicBezTo>
                  <a:cubicBezTo>
                    <a:pt x="44966" y="21916"/>
                    <a:pt x="45600" y="21683"/>
                    <a:pt x="46200" y="21449"/>
                  </a:cubicBezTo>
                  <a:cubicBezTo>
                    <a:pt x="46233" y="21516"/>
                    <a:pt x="46267" y="21583"/>
                    <a:pt x="46300" y="21649"/>
                  </a:cubicBezTo>
                  <a:cubicBezTo>
                    <a:pt x="44065" y="23050"/>
                    <a:pt x="41830" y="24418"/>
                    <a:pt x="39562" y="25852"/>
                  </a:cubicBezTo>
                  <a:cubicBezTo>
                    <a:pt x="39595" y="25619"/>
                    <a:pt x="39595" y="25352"/>
                    <a:pt x="39662" y="24918"/>
                  </a:cubicBezTo>
                  <a:lnTo>
                    <a:pt x="39662" y="24918"/>
                  </a:lnTo>
                  <a:cubicBezTo>
                    <a:pt x="39395" y="25252"/>
                    <a:pt x="39262" y="25452"/>
                    <a:pt x="39128" y="25652"/>
                  </a:cubicBezTo>
                  <a:cubicBezTo>
                    <a:pt x="39095" y="25619"/>
                    <a:pt x="39028" y="25519"/>
                    <a:pt x="38928" y="25452"/>
                  </a:cubicBezTo>
                  <a:cubicBezTo>
                    <a:pt x="38862" y="25552"/>
                    <a:pt x="38761" y="25652"/>
                    <a:pt x="38728" y="25786"/>
                  </a:cubicBezTo>
                  <a:cubicBezTo>
                    <a:pt x="38628" y="26086"/>
                    <a:pt x="38595" y="26386"/>
                    <a:pt x="38428" y="26686"/>
                  </a:cubicBezTo>
                  <a:cubicBezTo>
                    <a:pt x="38428" y="26386"/>
                    <a:pt x="38395" y="26086"/>
                    <a:pt x="38395" y="25786"/>
                  </a:cubicBezTo>
                  <a:cubicBezTo>
                    <a:pt x="38328" y="25786"/>
                    <a:pt x="38261" y="25786"/>
                    <a:pt x="38161" y="25752"/>
                  </a:cubicBezTo>
                  <a:cubicBezTo>
                    <a:pt x="38128" y="25986"/>
                    <a:pt x="38061" y="26253"/>
                    <a:pt x="38028" y="26486"/>
                  </a:cubicBezTo>
                  <a:lnTo>
                    <a:pt x="37861" y="27253"/>
                  </a:lnTo>
                  <a:cubicBezTo>
                    <a:pt x="37761" y="26886"/>
                    <a:pt x="37494" y="26486"/>
                    <a:pt x="37527" y="26119"/>
                  </a:cubicBezTo>
                  <a:cubicBezTo>
                    <a:pt x="37561" y="25719"/>
                    <a:pt x="37794" y="25285"/>
                    <a:pt x="38061" y="24985"/>
                  </a:cubicBezTo>
                  <a:cubicBezTo>
                    <a:pt x="39295" y="23584"/>
                    <a:pt x="40563" y="22216"/>
                    <a:pt x="41830" y="20849"/>
                  </a:cubicBezTo>
                  <a:cubicBezTo>
                    <a:pt x="42497" y="20148"/>
                    <a:pt x="43198" y="19481"/>
                    <a:pt x="43932" y="18747"/>
                  </a:cubicBezTo>
                  <a:close/>
                  <a:moveTo>
                    <a:pt x="45933" y="34792"/>
                  </a:moveTo>
                  <a:cubicBezTo>
                    <a:pt x="46434" y="35593"/>
                    <a:pt x="46934" y="36360"/>
                    <a:pt x="47434" y="37160"/>
                  </a:cubicBezTo>
                  <a:cubicBezTo>
                    <a:pt x="47368" y="37194"/>
                    <a:pt x="47301" y="37260"/>
                    <a:pt x="47234" y="37294"/>
                  </a:cubicBezTo>
                  <a:cubicBezTo>
                    <a:pt x="46734" y="36493"/>
                    <a:pt x="46233" y="35693"/>
                    <a:pt x="45766" y="34892"/>
                  </a:cubicBezTo>
                  <a:cubicBezTo>
                    <a:pt x="45833" y="34859"/>
                    <a:pt x="45900" y="34825"/>
                    <a:pt x="45933" y="34792"/>
                  </a:cubicBezTo>
                  <a:close/>
                  <a:moveTo>
                    <a:pt x="47067" y="39262"/>
                  </a:moveTo>
                  <a:cubicBezTo>
                    <a:pt x="47234" y="39495"/>
                    <a:pt x="47368" y="39729"/>
                    <a:pt x="47534" y="39962"/>
                  </a:cubicBezTo>
                  <a:cubicBezTo>
                    <a:pt x="47701" y="40129"/>
                    <a:pt x="47901" y="40263"/>
                    <a:pt x="48068" y="40429"/>
                  </a:cubicBezTo>
                  <a:cubicBezTo>
                    <a:pt x="47601" y="41063"/>
                    <a:pt x="48969" y="41497"/>
                    <a:pt x="48435" y="42264"/>
                  </a:cubicBezTo>
                  <a:cubicBezTo>
                    <a:pt x="47935" y="41263"/>
                    <a:pt x="47434" y="40296"/>
                    <a:pt x="46934" y="39329"/>
                  </a:cubicBezTo>
                  <a:cubicBezTo>
                    <a:pt x="47001" y="39329"/>
                    <a:pt x="47034" y="39295"/>
                    <a:pt x="47067" y="39262"/>
                  </a:cubicBezTo>
                  <a:close/>
                  <a:moveTo>
                    <a:pt x="45766" y="43231"/>
                  </a:moveTo>
                  <a:cubicBezTo>
                    <a:pt x="46033" y="43765"/>
                    <a:pt x="46300" y="44332"/>
                    <a:pt x="46600" y="44966"/>
                  </a:cubicBezTo>
                  <a:cubicBezTo>
                    <a:pt x="46400" y="44899"/>
                    <a:pt x="46167" y="44899"/>
                    <a:pt x="46133" y="44799"/>
                  </a:cubicBezTo>
                  <a:cubicBezTo>
                    <a:pt x="45933" y="44332"/>
                    <a:pt x="45766" y="43798"/>
                    <a:pt x="45600" y="43298"/>
                  </a:cubicBezTo>
                  <a:cubicBezTo>
                    <a:pt x="45666" y="43265"/>
                    <a:pt x="45700" y="43265"/>
                    <a:pt x="45766" y="43231"/>
                  </a:cubicBezTo>
                  <a:close/>
                  <a:moveTo>
                    <a:pt x="48001" y="43532"/>
                  </a:moveTo>
                  <a:lnTo>
                    <a:pt x="48001" y="43532"/>
                  </a:lnTo>
                  <a:cubicBezTo>
                    <a:pt x="48235" y="43999"/>
                    <a:pt x="48468" y="44432"/>
                    <a:pt x="48735" y="44866"/>
                  </a:cubicBezTo>
                  <a:cubicBezTo>
                    <a:pt x="48602" y="44899"/>
                    <a:pt x="48502" y="44966"/>
                    <a:pt x="48402" y="44999"/>
                  </a:cubicBezTo>
                  <a:lnTo>
                    <a:pt x="48001" y="43532"/>
                  </a:lnTo>
                  <a:close/>
                  <a:moveTo>
                    <a:pt x="46667" y="45266"/>
                  </a:moveTo>
                  <a:cubicBezTo>
                    <a:pt x="46934" y="45766"/>
                    <a:pt x="47167" y="46267"/>
                    <a:pt x="47401" y="46734"/>
                  </a:cubicBezTo>
                  <a:cubicBezTo>
                    <a:pt x="47334" y="46767"/>
                    <a:pt x="47268" y="46801"/>
                    <a:pt x="47201" y="46834"/>
                  </a:cubicBezTo>
                  <a:lnTo>
                    <a:pt x="46434" y="45366"/>
                  </a:lnTo>
                  <a:cubicBezTo>
                    <a:pt x="46500" y="45333"/>
                    <a:pt x="46600" y="45299"/>
                    <a:pt x="46667" y="45266"/>
                  </a:cubicBezTo>
                  <a:close/>
                  <a:moveTo>
                    <a:pt x="46100" y="42631"/>
                  </a:moveTo>
                  <a:cubicBezTo>
                    <a:pt x="46300" y="42931"/>
                    <a:pt x="46467" y="43231"/>
                    <a:pt x="46667" y="43532"/>
                  </a:cubicBezTo>
                  <a:cubicBezTo>
                    <a:pt x="47067" y="44265"/>
                    <a:pt x="47568" y="44933"/>
                    <a:pt x="47835" y="45700"/>
                  </a:cubicBezTo>
                  <a:cubicBezTo>
                    <a:pt x="48035" y="46334"/>
                    <a:pt x="48902" y="46867"/>
                    <a:pt x="48268" y="47835"/>
                  </a:cubicBezTo>
                  <a:cubicBezTo>
                    <a:pt x="47468" y="46100"/>
                    <a:pt x="46700" y="44399"/>
                    <a:pt x="45933" y="42731"/>
                  </a:cubicBezTo>
                  <a:lnTo>
                    <a:pt x="46100" y="42631"/>
                  </a:lnTo>
                  <a:close/>
                  <a:moveTo>
                    <a:pt x="46534" y="48835"/>
                  </a:moveTo>
                  <a:cubicBezTo>
                    <a:pt x="46734" y="49302"/>
                    <a:pt x="46934" y="49769"/>
                    <a:pt x="47134" y="50236"/>
                  </a:cubicBezTo>
                  <a:cubicBezTo>
                    <a:pt x="47067" y="50270"/>
                    <a:pt x="47034" y="50303"/>
                    <a:pt x="46967" y="50303"/>
                  </a:cubicBezTo>
                  <a:cubicBezTo>
                    <a:pt x="46734" y="49869"/>
                    <a:pt x="46500" y="49402"/>
                    <a:pt x="46267" y="48935"/>
                  </a:cubicBezTo>
                  <a:cubicBezTo>
                    <a:pt x="46334" y="48902"/>
                    <a:pt x="46434" y="48869"/>
                    <a:pt x="46534" y="48835"/>
                  </a:cubicBezTo>
                  <a:close/>
                  <a:moveTo>
                    <a:pt x="46334" y="49936"/>
                  </a:moveTo>
                  <a:cubicBezTo>
                    <a:pt x="46634" y="50403"/>
                    <a:pt x="46901" y="50904"/>
                    <a:pt x="47167" y="51404"/>
                  </a:cubicBezTo>
                  <a:cubicBezTo>
                    <a:pt x="47101" y="51437"/>
                    <a:pt x="47034" y="51471"/>
                    <a:pt x="46934" y="51504"/>
                  </a:cubicBezTo>
                  <a:cubicBezTo>
                    <a:pt x="46667" y="51037"/>
                    <a:pt x="46400" y="50537"/>
                    <a:pt x="46133" y="50036"/>
                  </a:cubicBezTo>
                  <a:cubicBezTo>
                    <a:pt x="46200" y="50003"/>
                    <a:pt x="46267" y="49970"/>
                    <a:pt x="46334" y="49936"/>
                  </a:cubicBezTo>
                  <a:close/>
                  <a:moveTo>
                    <a:pt x="42931" y="52371"/>
                  </a:moveTo>
                  <a:lnTo>
                    <a:pt x="42931" y="52371"/>
                  </a:lnTo>
                  <a:cubicBezTo>
                    <a:pt x="43398" y="53339"/>
                    <a:pt x="43865" y="54273"/>
                    <a:pt x="44299" y="55240"/>
                  </a:cubicBezTo>
                  <a:cubicBezTo>
                    <a:pt x="44432" y="55507"/>
                    <a:pt x="44566" y="55807"/>
                    <a:pt x="44732" y="56041"/>
                  </a:cubicBezTo>
                  <a:cubicBezTo>
                    <a:pt x="45033" y="56407"/>
                    <a:pt x="44966" y="56708"/>
                    <a:pt x="44632" y="57008"/>
                  </a:cubicBezTo>
                  <a:cubicBezTo>
                    <a:pt x="43898" y="55507"/>
                    <a:pt x="43131" y="54072"/>
                    <a:pt x="42931" y="52371"/>
                  </a:cubicBezTo>
                  <a:close/>
                  <a:moveTo>
                    <a:pt x="38761" y="58242"/>
                  </a:moveTo>
                  <a:cubicBezTo>
                    <a:pt x="39228" y="59543"/>
                    <a:pt x="39695" y="60811"/>
                    <a:pt x="40162" y="62112"/>
                  </a:cubicBezTo>
                  <a:cubicBezTo>
                    <a:pt x="40196" y="62212"/>
                    <a:pt x="40062" y="62378"/>
                    <a:pt x="39996" y="62478"/>
                  </a:cubicBezTo>
                  <a:cubicBezTo>
                    <a:pt x="39896" y="62512"/>
                    <a:pt x="39829" y="62512"/>
                    <a:pt x="39762" y="62512"/>
                  </a:cubicBezTo>
                  <a:cubicBezTo>
                    <a:pt x="39429" y="61111"/>
                    <a:pt x="39062" y="59676"/>
                    <a:pt x="38695" y="58275"/>
                  </a:cubicBezTo>
                  <a:cubicBezTo>
                    <a:pt x="38728" y="58242"/>
                    <a:pt x="38728" y="58242"/>
                    <a:pt x="38761" y="58242"/>
                  </a:cubicBezTo>
                  <a:close/>
                  <a:moveTo>
                    <a:pt x="10441" y="61645"/>
                  </a:moveTo>
                  <a:cubicBezTo>
                    <a:pt x="10641" y="62078"/>
                    <a:pt x="10808" y="62478"/>
                    <a:pt x="10975" y="62879"/>
                  </a:cubicBezTo>
                  <a:cubicBezTo>
                    <a:pt x="10908" y="62912"/>
                    <a:pt x="10808" y="62945"/>
                    <a:pt x="10741" y="62979"/>
                  </a:cubicBezTo>
                  <a:cubicBezTo>
                    <a:pt x="10541" y="62579"/>
                    <a:pt x="10408" y="62178"/>
                    <a:pt x="10241" y="61745"/>
                  </a:cubicBezTo>
                  <a:cubicBezTo>
                    <a:pt x="10308" y="61711"/>
                    <a:pt x="10375" y="61678"/>
                    <a:pt x="10441" y="61645"/>
                  </a:cubicBezTo>
                  <a:close/>
                  <a:moveTo>
                    <a:pt x="15812" y="67849"/>
                  </a:moveTo>
                  <a:cubicBezTo>
                    <a:pt x="16145" y="68616"/>
                    <a:pt x="16446" y="69417"/>
                    <a:pt x="16846" y="70284"/>
                  </a:cubicBezTo>
                  <a:cubicBezTo>
                    <a:pt x="16112" y="70017"/>
                    <a:pt x="15812" y="69417"/>
                    <a:pt x="15578" y="67982"/>
                  </a:cubicBezTo>
                  <a:cubicBezTo>
                    <a:pt x="15645" y="67949"/>
                    <a:pt x="15712" y="67916"/>
                    <a:pt x="15812" y="67849"/>
                  </a:cubicBezTo>
                  <a:close/>
                  <a:moveTo>
                    <a:pt x="25552" y="68049"/>
                  </a:moveTo>
                  <a:cubicBezTo>
                    <a:pt x="25852" y="68816"/>
                    <a:pt x="26152" y="69584"/>
                    <a:pt x="26453" y="70317"/>
                  </a:cubicBezTo>
                  <a:cubicBezTo>
                    <a:pt x="26353" y="70351"/>
                    <a:pt x="26286" y="70417"/>
                    <a:pt x="26186" y="70451"/>
                  </a:cubicBezTo>
                  <a:lnTo>
                    <a:pt x="25385" y="68116"/>
                  </a:lnTo>
                  <a:cubicBezTo>
                    <a:pt x="25452" y="68116"/>
                    <a:pt x="25519" y="68082"/>
                    <a:pt x="25552" y="68049"/>
                  </a:cubicBezTo>
                  <a:close/>
                  <a:moveTo>
                    <a:pt x="16779" y="68549"/>
                  </a:moveTo>
                  <a:cubicBezTo>
                    <a:pt x="17113" y="69317"/>
                    <a:pt x="17380" y="69917"/>
                    <a:pt x="17713" y="70618"/>
                  </a:cubicBezTo>
                  <a:cubicBezTo>
                    <a:pt x="17079" y="70351"/>
                    <a:pt x="16712" y="69550"/>
                    <a:pt x="16779" y="68549"/>
                  </a:cubicBezTo>
                  <a:close/>
                  <a:moveTo>
                    <a:pt x="22850" y="67349"/>
                  </a:moveTo>
                  <a:cubicBezTo>
                    <a:pt x="23084" y="67982"/>
                    <a:pt x="23284" y="68616"/>
                    <a:pt x="23551" y="69250"/>
                  </a:cubicBezTo>
                  <a:cubicBezTo>
                    <a:pt x="23651" y="69550"/>
                    <a:pt x="23851" y="69884"/>
                    <a:pt x="23951" y="70217"/>
                  </a:cubicBezTo>
                  <a:cubicBezTo>
                    <a:pt x="24018" y="70518"/>
                    <a:pt x="24284" y="70951"/>
                    <a:pt x="23617" y="70985"/>
                  </a:cubicBezTo>
                  <a:cubicBezTo>
                    <a:pt x="23250" y="69817"/>
                    <a:pt x="22883" y="68650"/>
                    <a:pt x="22517" y="67482"/>
                  </a:cubicBezTo>
                  <a:cubicBezTo>
                    <a:pt x="22617" y="67449"/>
                    <a:pt x="22750" y="67415"/>
                    <a:pt x="22850" y="67349"/>
                  </a:cubicBezTo>
                  <a:close/>
                  <a:moveTo>
                    <a:pt x="21669" y="22442"/>
                  </a:moveTo>
                  <a:cubicBezTo>
                    <a:pt x="21862" y="22442"/>
                    <a:pt x="22056" y="22444"/>
                    <a:pt x="22250" y="22450"/>
                  </a:cubicBezTo>
                  <a:cubicBezTo>
                    <a:pt x="23684" y="22517"/>
                    <a:pt x="25052" y="22783"/>
                    <a:pt x="26386" y="23184"/>
                  </a:cubicBezTo>
                  <a:cubicBezTo>
                    <a:pt x="26720" y="23317"/>
                    <a:pt x="26986" y="23651"/>
                    <a:pt x="27220" y="23918"/>
                  </a:cubicBezTo>
                  <a:cubicBezTo>
                    <a:pt x="27420" y="24151"/>
                    <a:pt x="27587" y="24451"/>
                    <a:pt x="27820" y="24818"/>
                  </a:cubicBezTo>
                  <a:cubicBezTo>
                    <a:pt x="27887" y="24451"/>
                    <a:pt x="27920" y="24251"/>
                    <a:pt x="27954" y="23984"/>
                  </a:cubicBezTo>
                  <a:cubicBezTo>
                    <a:pt x="28554" y="24818"/>
                    <a:pt x="29121" y="25619"/>
                    <a:pt x="29688" y="26386"/>
                  </a:cubicBezTo>
                  <a:cubicBezTo>
                    <a:pt x="29755" y="26353"/>
                    <a:pt x="29822" y="26319"/>
                    <a:pt x="29888" y="26253"/>
                  </a:cubicBezTo>
                  <a:cubicBezTo>
                    <a:pt x="29488" y="25585"/>
                    <a:pt x="29088" y="24918"/>
                    <a:pt x="28688" y="24251"/>
                  </a:cubicBezTo>
                  <a:cubicBezTo>
                    <a:pt x="28754" y="24218"/>
                    <a:pt x="28854" y="24151"/>
                    <a:pt x="28921" y="24084"/>
                  </a:cubicBezTo>
                  <a:cubicBezTo>
                    <a:pt x="29855" y="25385"/>
                    <a:pt x="30789" y="26686"/>
                    <a:pt x="31723" y="27987"/>
                  </a:cubicBezTo>
                  <a:lnTo>
                    <a:pt x="31957" y="27854"/>
                  </a:lnTo>
                  <a:lnTo>
                    <a:pt x="30089" y="25052"/>
                  </a:lnTo>
                  <a:lnTo>
                    <a:pt x="30089" y="25052"/>
                  </a:lnTo>
                  <a:cubicBezTo>
                    <a:pt x="32057" y="26119"/>
                    <a:pt x="32424" y="28321"/>
                    <a:pt x="33858" y="29788"/>
                  </a:cubicBezTo>
                  <a:cubicBezTo>
                    <a:pt x="33691" y="28654"/>
                    <a:pt x="32690" y="27920"/>
                    <a:pt x="32390" y="26853"/>
                  </a:cubicBezTo>
                  <a:cubicBezTo>
                    <a:pt x="32424" y="26820"/>
                    <a:pt x="32490" y="26786"/>
                    <a:pt x="32557" y="26753"/>
                  </a:cubicBezTo>
                  <a:cubicBezTo>
                    <a:pt x="33157" y="27620"/>
                    <a:pt x="33725" y="28454"/>
                    <a:pt x="34292" y="29321"/>
                  </a:cubicBezTo>
                  <a:cubicBezTo>
                    <a:pt x="34525" y="29655"/>
                    <a:pt x="34692" y="30055"/>
                    <a:pt x="34892" y="30422"/>
                  </a:cubicBezTo>
                  <a:cubicBezTo>
                    <a:pt x="35086" y="30811"/>
                    <a:pt x="35350" y="31014"/>
                    <a:pt x="35759" y="31014"/>
                  </a:cubicBezTo>
                  <a:cubicBezTo>
                    <a:pt x="35842" y="31014"/>
                    <a:pt x="35931" y="31006"/>
                    <a:pt x="36026" y="30989"/>
                  </a:cubicBezTo>
                  <a:cubicBezTo>
                    <a:pt x="36437" y="30944"/>
                    <a:pt x="36848" y="30920"/>
                    <a:pt x="37258" y="30920"/>
                  </a:cubicBezTo>
                  <a:cubicBezTo>
                    <a:pt x="38346" y="30920"/>
                    <a:pt x="39430" y="31084"/>
                    <a:pt x="40496" y="31423"/>
                  </a:cubicBezTo>
                  <a:cubicBezTo>
                    <a:pt x="41463" y="31723"/>
                    <a:pt x="42431" y="32123"/>
                    <a:pt x="43365" y="32557"/>
                  </a:cubicBezTo>
                  <a:cubicBezTo>
                    <a:pt x="43732" y="32757"/>
                    <a:pt x="44032" y="33124"/>
                    <a:pt x="44299" y="33458"/>
                  </a:cubicBezTo>
                  <a:cubicBezTo>
                    <a:pt x="44766" y="34091"/>
                    <a:pt x="45199" y="34792"/>
                    <a:pt x="45566" y="35492"/>
                  </a:cubicBezTo>
                  <a:cubicBezTo>
                    <a:pt x="45700" y="35693"/>
                    <a:pt x="45566" y="36026"/>
                    <a:pt x="45566" y="36493"/>
                  </a:cubicBezTo>
                  <a:cubicBezTo>
                    <a:pt x="45400" y="36293"/>
                    <a:pt x="45333" y="36226"/>
                    <a:pt x="45266" y="36193"/>
                  </a:cubicBezTo>
                  <a:cubicBezTo>
                    <a:pt x="45133" y="36126"/>
                    <a:pt x="44966" y="36060"/>
                    <a:pt x="44832" y="35993"/>
                  </a:cubicBezTo>
                  <a:cubicBezTo>
                    <a:pt x="44799" y="36193"/>
                    <a:pt x="44732" y="36393"/>
                    <a:pt x="44799" y="36560"/>
                  </a:cubicBezTo>
                  <a:cubicBezTo>
                    <a:pt x="44933" y="36994"/>
                    <a:pt x="45166" y="37394"/>
                    <a:pt x="45366" y="37794"/>
                  </a:cubicBezTo>
                  <a:cubicBezTo>
                    <a:pt x="45766" y="38695"/>
                    <a:pt x="46033" y="39729"/>
                    <a:pt x="46600" y="40496"/>
                  </a:cubicBezTo>
                  <a:cubicBezTo>
                    <a:pt x="47167" y="41263"/>
                    <a:pt x="47134" y="42297"/>
                    <a:pt x="47901" y="42931"/>
                  </a:cubicBezTo>
                  <a:cubicBezTo>
                    <a:pt x="48001" y="43031"/>
                    <a:pt x="47968" y="43331"/>
                    <a:pt x="48001" y="43532"/>
                  </a:cubicBezTo>
                  <a:cubicBezTo>
                    <a:pt x="47768" y="43198"/>
                    <a:pt x="47501" y="42864"/>
                    <a:pt x="47301" y="42497"/>
                  </a:cubicBezTo>
                  <a:cubicBezTo>
                    <a:pt x="46934" y="41864"/>
                    <a:pt x="46567" y="41230"/>
                    <a:pt x="46200" y="40596"/>
                  </a:cubicBezTo>
                  <a:cubicBezTo>
                    <a:pt x="45800" y="39896"/>
                    <a:pt x="45366" y="39162"/>
                    <a:pt x="44933" y="38495"/>
                  </a:cubicBezTo>
                  <a:cubicBezTo>
                    <a:pt x="44832" y="38328"/>
                    <a:pt x="44632" y="38228"/>
                    <a:pt x="44399" y="37994"/>
                  </a:cubicBezTo>
                  <a:lnTo>
                    <a:pt x="44399" y="37994"/>
                  </a:lnTo>
                  <a:cubicBezTo>
                    <a:pt x="44466" y="39162"/>
                    <a:pt x="45633" y="39829"/>
                    <a:pt x="45433" y="40930"/>
                  </a:cubicBezTo>
                  <a:cubicBezTo>
                    <a:pt x="45333" y="40963"/>
                    <a:pt x="45266" y="40963"/>
                    <a:pt x="45199" y="40996"/>
                  </a:cubicBezTo>
                  <a:cubicBezTo>
                    <a:pt x="44933" y="40463"/>
                    <a:pt x="44666" y="39929"/>
                    <a:pt x="44399" y="39362"/>
                  </a:cubicBezTo>
                  <a:cubicBezTo>
                    <a:pt x="44165" y="39495"/>
                    <a:pt x="43965" y="39595"/>
                    <a:pt x="43732" y="39729"/>
                  </a:cubicBezTo>
                  <a:cubicBezTo>
                    <a:pt x="44332" y="41163"/>
                    <a:pt x="44899" y="42598"/>
                    <a:pt x="45533" y="44032"/>
                  </a:cubicBezTo>
                  <a:cubicBezTo>
                    <a:pt x="46167" y="45433"/>
                    <a:pt x="46867" y="46767"/>
                    <a:pt x="47534" y="48168"/>
                  </a:cubicBezTo>
                  <a:cubicBezTo>
                    <a:pt x="48068" y="49336"/>
                    <a:pt x="48035" y="49636"/>
                    <a:pt x="47634" y="50503"/>
                  </a:cubicBezTo>
                  <a:cubicBezTo>
                    <a:pt x="46500" y="47668"/>
                    <a:pt x="45333" y="44832"/>
                    <a:pt x="44199" y="41997"/>
                  </a:cubicBezTo>
                  <a:cubicBezTo>
                    <a:pt x="44099" y="42030"/>
                    <a:pt x="43965" y="42097"/>
                    <a:pt x="43865" y="42131"/>
                  </a:cubicBezTo>
                  <a:cubicBezTo>
                    <a:pt x="43898" y="42698"/>
                    <a:pt x="44332" y="43131"/>
                    <a:pt x="44499" y="43632"/>
                  </a:cubicBezTo>
                  <a:cubicBezTo>
                    <a:pt x="44699" y="44199"/>
                    <a:pt x="44899" y="44766"/>
                    <a:pt x="45133" y="45333"/>
                  </a:cubicBezTo>
                  <a:cubicBezTo>
                    <a:pt x="45333" y="45900"/>
                    <a:pt x="45566" y="46434"/>
                    <a:pt x="45766" y="46967"/>
                  </a:cubicBezTo>
                  <a:cubicBezTo>
                    <a:pt x="46000" y="47534"/>
                    <a:pt x="46233" y="48101"/>
                    <a:pt x="46400" y="48702"/>
                  </a:cubicBezTo>
                  <a:cubicBezTo>
                    <a:pt x="45733" y="47201"/>
                    <a:pt x="44032" y="46400"/>
                    <a:pt x="43832" y="44599"/>
                  </a:cubicBezTo>
                  <a:lnTo>
                    <a:pt x="43598" y="44699"/>
                  </a:lnTo>
                  <a:cubicBezTo>
                    <a:pt x="43632" y="45266"/>
                    <a:pt x="43665" y="45833"/>
                    <a:pt x="43698" y="46400"/>
                  </a:cubicBezTo>
                  <a:cubicBezTo>
                    <a:pt x="44099" y="47101"/>
                    <a:pt x="44466" y="47801"/>
                    <a:pt x="44832" y="48535"/>
                  </a:cubicBezTo>
                  <a:cubicBezTo>
                    <a:pt x="45133" y="49069"/>
                    <a:pt x="45433" y="49569"/>
                    <a:pt x="45700" y="50136"/>
                  </a:cubicBezTo>
                  <a:cubicBezTo>
                    <a:pt x="46067" y="51004"/>
                    <a:pt x="46434" y="51838"/>
                    <a:pt x="46734" y="52738"/>
                  </a:cubicBezTo>
                  <a:cubicBezTo>
                    <a:pt x="46834" y="53005"/>
                    <a:pt x="46600" y="53372"/>
                    <a:pt x="46534" y="53706"/>
                  </a:cubicBezTo>
                  <a:cubicBezTo>
                    <a:pt x="46434" y="53706"/>
                    <a:pt x="46367" y="53672"/>
                    <a:pt x="46300" y="53672"/>
                  </a:cubicBezTo>
                  <a:cubicBezTo>
                    <a:pt x="45967" y="52772"/>
                    <a:pt x="45633" y="51904"/>
                    <a:pt x="45266" y="51004"/>
                  </a:cubicBezTo>
                  <a:cubicBezTo>
                    <a:pt x="45233" y="50937"/>
                    <a:pt x="45066" y="50870"/>
                    <a:pt x="44966" y="50803"/>
                  </a:cubicBezTo>
                  <a:lnTo>
                    <a:pt x="44966" y="50803"/>
                  </a:lnTo>
                  <a:cubicBezTo>
                    <a:pt x="45133" y="51437"/>
                    <a:pt x="45333" y="52071"/>
                    <a:pt x="45533" y="52671"/>
                  </a:cubicBezTo>
                  <a:cubicBezTo>
                    <a:pt x="45733" y="53239"/>
                    <a:pt x="45967" y="53806"/>
                    <a:pt x="46133" y="54373"/>
                  </a:cubicBezTo>
                  <a:cubicBezTo>
                    <a:pt x="46167" y="54506"/>
                    <a:pt x="46033" y="54673"/>
                    <a:pt x="45967" y="54940"/>
                  </a:cubicBezTo>
                  <a:cubicBezTo>
                    <a:pt x="44799" y="52271"/>
                    <a:pt x="43698" y="49669"/>
                    <a:pt x="42564" y="47067"/>
                  </a:cubicBezTo>
                  <a:cubicBezTo>
                    <a:pt x="42531" y="47167"/>
                    <a:pt x="42364" y="47301"/>
                    <a:pt x="42397" y="47368"/>
                  </a:cubicBezTo>
                  <a:cubicBezTo>
                    <a:pt x="42831" y="48535"/>
                    <a:pt x="43331" y="49736"/>
                    <a:pt x="43798" y="50904"/>
                  </a:cubicBezTo>
                  <a:cubicBezTo>
                    <a:pt x="43898" y="51237"/>
                    <a:pt x="44032" y="51571"/>
                    <a:pt x="44165" y="51904"/>
                  </a:cubicBezTo>
                  <a:cubicBezTo>
                    <a:pt x="44632" y="53072"/>
                    <a:pt x="45099" y="54206"/>
                    <a:pt x="45566" y="55373"/>
                  </a:cubicBezTo>
                  <a:cubicBezTo>
                    <a:pt x="45600" y="55440"/>
                    <a:pt x="45566" y="55540"/>
                    <a:pt x="45600" y="55640"/>
                  </a:cubicBezTo>
                  <a:cubicBezTo>
                    <a:pt x="45563" y="55644"/>
                    <a:pt x="45528" y="55646"/>
                    <a:pt x="45496" y="55646"/>
                  </a:cubicBezTo>
                  <a:cubicBezTo>
                    <a:pt x="44965" y="55646"/>
                    <a:pt x="44956" y="55156"/>
                    <a:pt x="44799" y="54873"/>
                  </a:cubicBezTo>
                  <a:cubicBezTo>
                    <a:pt x="43798" y="52805"/>
                    <a:pt x="42864" y="50737"/>
                    <a:pt x="41864" y="48669"/>
                  </a:cubicBezTo>
                  <a:cubicBezTo>
                    <a:pt x="41830" y="48602"/>
                    <a:pt x="41730" y="48535"/>
                    <a:pt x="41497" y="48335"/>
                  </a:cubicBezTo>
                  <a:lnTo>
                    <a:pt x="41497" y="48335"/>
                  </a:lnTo>
                  <a:cubicBezTo>
                    <a:pt x="41697" y="49669"/>
                    <a:pt x="42664" y="50670"/>
                    <a:pt x="42030" y="51904"/>
                  </a:cubicBezTo>
                  <a:cubicBezTo>
                    <a:pt x="41864" y="51771"/>
                    <a:pt x="41664" y="51504"/>
                    <a:pt x="41463" y="51270"/>
                  </a:cubicBezTo>
                  <a:cubicBezTo>
                    <a:pt x="41397" y="51304"/>
                    <a:pt x="41363" y="51337"/>
                    <a:pt x="41330" y="51371"/>
                  </a:cubicBezTo>
                  <a:cubicBezTo>
                    <a:pt x="41430" y="51904"/>
                    <a:pt x="41497" y="52438"/>
                    <a:pt x="41630" y="52972"/>
                  </a:cubicBezTo>
                  <a:cubicBezTo>
                    <a:pt x="42030" y="54406"/>
                    <a:pt x="42464" y="55840"/>
                    <a:pt x="42864" y="57275"/>
                  </a:cubicBezTo>
                  <a:cubicBezTo>
                    <a:pt x="42931" y="57475"/>
                    <a:pt x="43031" y="57708"/>
                    <a:pt x="43098" y="57909"/>
                  </a:cubicBezTo>
                  <a:cubicBezTo>
                    <a:pt x="43198" y="57808"/>
                    <a:pt x="43331" y="57675"/>
                    <a:pt x="43331" y="57608"/>
                  </a:cubicBezTo>
                  <a:cubicBezTo>
                    <a:pt x="43098" y="56674"/>
                    <a:pt x="42831" y="55740"/>
                    <a:pt x="42598" y="54806"/>
                  </a:cubicBezTo>
                  <a:cubicBezTo>
                    <a:pt x="42464" y="54273"/>
                    <a:pt x="42331" y="53739"/>
                    <a:pt x="42331" y="53172"/>
                  </a:cubicBezTo>
                  <a:lnTo>
                    <a:pt x="42331" y="53172"/>
                  </a:lnTo>
                  <a:cubicBezTo>
                    <a:pt x="42464" y="53439"/>
                    <a:pt x="42631" y="53706"/>
                    <a:pt x="42731" y="53972"/>
                  </a:cubicBezTo>
                  <a:cubicBezTo>
                    <a:pt x="43165" y="55240"/>
                    <a:pt x="43598" y="56474"/>
                    <a:pt x="43999" y="57708"/>
                  </a:cubicBezTo>
                  <a:cubicBezTo>
                    <a:pt x="44065" y="57909"/>
                    <a:pt x="43965" y="58175"/>
                    <a:pt x="43898" y="58442"/>
                  </a:cubicBezTo>
                  <a:cubicBezTo>
                    <a:pt x="43565" y="58209"/>
                    <a:pt x="43331" y="58075"/>
                    <a:pt x="43098" y="57909"/>
                  </a:cubicBezTo>
                  <a:lnTo>
                    <a:pt x="43098" y="57909"/>
                  </a:lnTo>
                  <a:cubicBezTo>
                    <a:pt x="43131" y="58175"/>
                    <a:pt x="43165" y="58476"/>
                    <a:pt x="43198" y="58742"/>
                  </a:cubicBezTo>
                  <a:cubicBezTo>
                    <a:pt x="43165" y="58776"/>
                    <a:pt x="43098" y="58776"/>
                    <a:pt x="43065" y="58776"/>
                  </a:cubicBezTo>
                  <a:cubicBezTo>
                    <a:pt x="42197" y="56307"/>
                    <a:pt x="41330" y="53839"/>
                    <a:pt x="40496" y="51337"/>
                  </a:cubicBezTo>
                  <a:lnTo>
                    <a:pt x="40229" y="51404"/>
                  </a:lnTo>
                  <a:cubicBezTo>
                    <a:pt x="40429" y="52338"/>
                    <a:pt x="40596" y="53305"/>
                    <a:pt x="40763" y="54339"/>
                  </a:cubicBezTo>
                  <a:cubicBezTo>
                    <a:pt x="40629" y="54239"/>
                    <a:pt x="40496" y="54139"/>
                    <a:pt x="40263" y="53972"/>
                  </a:cubicBezTo>
                  <a:lnTo>
                    <a:pt x="40263" y="53972"/>
                  </a:lnTo>
                  <a:cubicBezTo>
                    <a:pt x="40730" y="55073"/>
                    <a:pt x="41130" y="56041"/>
                    <a:pt x="41530" y="57008"/>
                  </a:cubicBezTo>
                  <a:cubicBezTo>
                    <a:pt x="41930" y="57975"/>
                    <a:pt x="42364" y="58943"/>
                    <a:pt x="42164" y="60043"/>
                  </a:cubicBezTo>
                  <a:cubicBezTo>
                    <a:pt x="41330" y="57875"/>
                    <a:pt x="40529" y="55740"/>
                    <a:pt x="39662" y="53539"/>
                  </a:cubicBezTo>
                  <a:cubicBezTo>
                    <a:pt x="39529" y="53772"/>
                    <a:pt x="39429" y="53939"/>
                    <a:pt x="39228" y="54273"/>
                  </a:cubicBezTo>
                  <a:cubicBezTo>
                    <a:pt x="39629" y="55373"/>
                    <a:pt x="40162" y="56641"/>
                    <a:pt x="40596" y="57909"/>
                  </a:cubicBezTo>
                  <a:cubicBezTo>
                    <a:pt x="40896" y="58776"/>
                    <a:pt x="41197" y="59643"/>
                    <a:pt x="41397" y="60510"/>
                  </a:cubicBezTo>
                  <a:cubicBezTo>
                    <a:pt x="41463" y="60844"/>
                    <a:pt x="41197" y="61244"/>
                    <a:pt x="41096" y="61611"/>
                  </a:cubicBezTo>
                  <a:cubicBezTo>
                    <a:pt x="41030" y="61578"/>
                    <a:pt x="40963" y="61578"/>
                    <a:pt x="40863" y="61578"/>
                  </a:cubicBezTo>
                  <a:cubicBezTo>
                    <a:pt x="40663" y="60977"/>
                    <a:pt x="40429" y="60344"/>
                    <a:pt x="40229" y="59743"/>
                  </a:cubicBezTo>
                  <a:cubicBezTo>
                    <a:pt x="40162" y="59743"/>
                    <a:pt x="40129" y="59777"/>
                    <a:pt x="40062" y="59777"/>
                  </a:cubicBezTo>
                  <a:cubicBezTo>
                    <a:pt x="40029" y="59943"/>
                    <a:pt x="40029" y="60110"/>
                    <a:pt x="39996" y="60244"/>
                  </a:cubicBezTo>
                  <a:cubicBezTo>
                    <a:pt x="39929" y="60277"/>
                    <a:pt x="39896" y="60277"/>
                    <a:pt x="39829" y="60310"/>
                  </a:cubicBezTo>
                  <a:lnTo>
                    <a:pt x="39295" y="58175"/>
                  </a:lnTo>
                  <a:cubicBezTo>
                    <a:pt x="39329" y="57909"/>
                    <a:pt x="39329" y="57642"/>
                    <a:pt x="39362" y="57375"/>
                  </a:cubicBezTo>
                  <a:cubicBezTo>
                    <a:pt x="39362" y="57175"/>
                    <a:pt x="39395" y="56975"/>
                    <a:pt x="39362" y="56808"/>
                  </a:cubicBezTo>
                  <a:cubicBezTo>
                    <a:pt x="39128" y="55874"/>
                    <a:pt x="38895" y="54906"/>
                    <a:pt x="38495" y="53972"/>
                  </a:cubicBezTo>
                  <a:lnTo>
                    <a:pt x="38495" y="53972"/>
                  </a:lnTo>
                  <a:cubicBezTo>
                    <a:pt x="38461" y="55107"/>
                    <a:pt x="38862" y="56174"/>
                    <a:pt x="39162" y="57275"/>
                  </a:cubicBezTo>
                  <a:cubicBezTo>
                    <a:pt x="39095" y="57308"/>
                    <a:pt x="39062" y="57308"/>
                    <a:pt x="38995" y="57341"/>
                  </a:cubicBezTo>
                  <a:lnTo>
                    <a:pt x="38561" y="56641"/>
                  </a:lnTo>
                  <a:lnTo>
                    <a:pt x="38428" y="56641"/>
                  </a:lnTo>
                  <a:cubicBezTo>
                    <a:pt x="38428" y="56808"/>
                    <a:pt x="38428" y="56975"/>
                    <a:pt x="38428" y="57108"/>
                  </a:cubicBezTo>
                  <a:cubicBezTo>
                    <a:pt x="38361" y="57141"/>
                    <a:pt x="38294" y="57141"/>
                    <a:pt x="38261" y="57175"/>
                  </a:cubicBezTo>
                  <a:cubicBezTo>
                    <a:pt x="38128" y="56774"/>
                    <a:pt x="37994" y="56374"/>
                    <a:pt x="37894" y="55940"/>
                  </a:cubicBezTo>
                  <a:lnTo>
                    <a:pt x="37894" y="55940"/>
                  </a:lnTo>
                  <a:cubicBezTo>
                    <a:pt x="37360" y="56808"/>
                    <a:pt x="37961" y="57675"/>
                    <a:pt x="37861" y="58542"/>
                  </a:cubicBezTo>
                  <a:cubicBezTo>
                    <a:pt x="37627" y="57975"/>
                    <a:pt x="37360" y="57408"/>
                    <a:pt x="37127" y="56841"/>
                  </a:cubicBezTo>
                  <a:cubicBezTo>
                    <a:pt x="37060" y="56841"/>
                    <a:pt x="37027" y="56874"/>
                    <a:pt x="36960" y="56874"/>
                  </a:cubicBezTo>
                  <a:cubicBezTo>
                    <a:pt x="37160" y="57442"/>
                    <a:pt x="37327" y="57975"/>
                    <a:pt x="37494" y="58542"/>
                  </a:cubicBezTo>
                  <a:cubicBezTo>
                    <a:pt x="37827" y="59877"/>
                    <a:pt x="38161" y="61211"/>
                    <a:pt x="38495" y="62512"/>
                  </a:cubicBezTo>
                  <a:cubicBezTo>
                    <a:pt x="38528" y="62645"/>
                    <a:pt x="38628" y="62779"/>
                    <a:pt x="38695" y="62912"/>
                  </a:cubicBezTo>
                  <a:cubicBezTo>
                    <a:pt x="39128" y="62412"/>
                    <a:pt x="38661" y="61945"/>
                    <a:pt x="38628" y="61478"/>
                  </a:cubicBezTo>
                  <a:cubicBezTo>
                    <a:pt x="38628" y="61411"/>
                    <a:pt x="38595" y="61344"/>
                    <a:pt x="38695" y="61178"/>
                  </a:cubicBezTo>
                  <a:cubicBezTo>
                    <a:pt x="38761" y="61278"/>
                    <a:pt x="38862" y="61344"/>
                    <a:pt x="38895" y="61444"/>
                  </a:cubicBezTo>
                  <a:cubicBezTo>
                    <a:pt x="39028" y="61778"/>
                    <a:pt x="39162" y="62112"/>
                    <a:pt x="39262" y="62445"/>
                  </a:cubicBezTo>
                  <a:cubicBezTo>
                    <a:pt x="39295" y="62645"/>
                    <a:pt x="39228" y="62879"/>
                    <a:pt x="39228" y="63112"/>
                  </a:cubicBezTo>
                  <a:cubicBezTo>
                    <a:pt x="39062" y="63046"/>
                    <a:pt x="38862" y="62979"/>
                    <a:pt x="38661" y="62912"/>
                  </a:cubicBezTo>
                  <a:lnTo>
                    <a:pt x="38661" y="62912"/>
                  </a:lnTo>
                  <a:cubicBezTo>
                    <a:pt x="38828" y="63412"/>
                    <a:pt x="38595" y="63746"/>
                    <a:pt x="38128" y="64013"/>
                  </a:cubicBezTo>
                  <a:cubicBezTo>
                    <a:pt x="37360" y="61845"/>
                    <a:pt x="37227" y="59510"/>
                    <a:pt x="36293" y="57408"/>
                  </a:cubicBezTo>
                  <a:cubicBezTo>
                    <a:pt x="36226" y="57408"/>
                    <a:pt x="36160" y="57442"/>
                    <a:pt x="36093" y="57442"/>
                  </a:cubicBezTo>
                  <a:cubicBezTo>
                    <a:pt x="36593" y="59376"/>
                    <a:pt x="37094" y="61278"/>
                    <a:pt x="37561" y="63212"/>
                  </a:cubicBezTo>
                  <a:cubicBezTo>
                    <a:pt x="37494" y="63246"/>
                    <a:pt x="37427" y="63279"/>
                    <a:pt x="37360" y="63312"/>
                  </a:cubicBezTo>
                  <a:cubicBezTo>
                    <a:pt x="37227" y="63112"/>
                    <a:pt x="37027" y="62945"/>
                    <a:pt x="36960" y="62712"/>
                  </a:cubicBezTo>
                  <a:cubicBezTo>
                    <a:pt x="36560" y="61511"/>
                    <a:pt x="36226" y="60310"/>
                    <a:pt x="35826" y="59143"/>
                  </a:cubicBezTo>
                  <a:cubicBezTo>
                    <a:pt x="35759" y="58909"/>
                    <a:pt x="35593" y="58642"/>
                    <a:pt x="35426" y="58509"/>
                  </a:cubicBezTo>
                  <a:cubicBezTo>
                    <a:pt x="35389" y="58490"/>
                    <a:pt x="35330" y="58482"/>
                    <a:pt x="35265" y="58482"/>
                  </a:cubicBezTo>
                  <a:cubicBezTo>
                    <a:pt x="35097" y="58482"/>
                    <a:pt x="34883" y="58537"/>
                    <a:pt x="34859" y="58609"/>
                  </a:cubicBezTo>
                  <a:cubicBezTo>
                    <a:pt x="34792" y="58876"/>
                    <a:pt x="34759" y="59209"/>
                    <a:pt x="34859" y="59443"/>
                  </a:cubicBezTo>
                  <a:cubicBezTo>
                    <a:pt x="35426" y="60811"/>
                    <a:pt x="36060" y="62178"/>
                    <a:pt x="36627" y="63546"/>
                  </a:cubicBezTo>
                  <a:cubicBezTo>
                    <a:pt x="36793" y="63879"/>
                    <a:pt x="36893" y="64246"/>
                    <a:pt x="36893" y="64613"/>
                  </a:cubicBezTo>
                  <a:cubicBezTo>
                    <a:pt x="36893" y="64847"/>
                    <a:pt x="36693" y="65080"/>
                    <a:pt x="36560" y="65347"/>
                  </a:cubicBezTo>
                  <a:lnTo>
                    <a:pt x="36260" y="65314"/>
                  </a:lnTo>
                  <a:cubicBezTo>
                    <a:pt x="35826" y="64246"/>
                    <a:pt x="35392" y="63179"/>
                    <a:pt x="35025" y="62078"/>
                  </a:cubicBezTo>
                  <a:cubicBezTo>
                    <a:pt x="34759" y="61311"/>
                    <a:pt x="34659" y="60510"/>
                    <a:pt x="34425" y="59743"/>
                  </a:cubicBezTo>
                  <a:cubicBezTo>
                    <a:pt x="34325" y="59410"/>
                    <a:pt x="34058" y="59109"/>
                    <a:pt x="33858" y="58809"/>
                  </a:cubicBezTo>
                  <a:lnTo>
                    <a:pt x="33658" y="58909"/>
                  </a:lnTo>
                  <a:cubicBezTo>
                    <a:pt x="33725" y="59243"/>
                    <a:pt x="33791" y="59576"/>
                    <a:pt x="33825" y="59910"/>
                  </a:cubicBezTo>
                  <a:cubicBezTo>
                    <a:pt x="33774" y="59917"/>
                    <a:pt x="33728" y="59921"/>
                    <a:pt x="33685" y="59921"/>
                  </a:cubicBezTo>
                  <a:cubicBezTo>
                    <a:pt x="33131" y="59921"/>
                    <a:pt x="33160" y="59355"/>
                    <a:pt x="32757" y="59076"/>
                  </a:cubicBezTo>
                  <a:lnTo>
                    <a:pt x="32757" y="59076"/>
                  </a:lnTo>
                  <a:cubicBezTo>
                    <a:pt x="33157" y="60811"/>
                    <a:pt x="33558" y="62545"/>
                    <a:pt x="33958" y="64313"/>
                  </a:cubicBezTo>
                  <a:lnTo>
                    <a:pt x="34192" y="64113"/>
                  </a:lnTo>
                  <a:cubicBezTo>
                    <a:pt x="34192" y="63846"/>
                    <a:pt x="34158" y="63613"/>
                    <a:pt x="34158" y="63179"/>
                  </a:cubicBezTo>
                  <a:lnTo>
                    <a:pt x="34158" y="63179"/>
                  </a:lnTo>
                  <a:cubicBezTo>
                    <a:pt x="34325" y="63412"/>
                    <a:pt x="34392" y="63546"/>
                    <a:pt x="34458" y="63646"/>
                  </a:cubicBezTo>
                  <a:cubicBezTo>
                    <a:pt x="34492" y="63613"/>
                    <a:pt x="34558" y="63613"/>
                    <a:pt x="34592" y="63579"/>
                  </a:cubicBezTo>
                  <a:lnTo>
                    <a:pt x="34358" y="61845"/>
                  </a:lnTo>
                  <a:cubicBezTo>
                    <a:pt x="34392" y="61811"/>
                    <a:pt x="34425" y="61811"/>
                    <a:pt x="34492" y="61811"/>
                  </a:cubicBezTo>
                  <a:cubicBezTo>
                    <a:pt x="34792" y="63012"/>
                    <a:pt x="35092" y="64213"/>
                    <a:pt x="35392" y="65381"/>
                  </a:cubicBezTo>
                  <a:cubicBezTo>
                    <a:pt x="35326" y="65247"/>
                    <a:pt x="35192" y="65080"/>
                    <a:pt x="35092" y="64914"/>
                  </a:cubicBezTo>
                  <a:cubicBezTo>
                    <a:pt x="35025" y="65014"/>
                    <a:pt x="34992" y="65080"/>
                    <a:pt x="34925" y="65114"/>
                  </a:cubicBezTo>
                  <a:cubicBezTo>
                    <a:pt x="34992" y="65514"/>
                    <a:pt x="35025" y="65914"/>
                    <a:pt x="35092" y="66481"/>
                  </a:cubicBezTo>
                  <a:cubicBezTo>
                    <a:pt x="34759" y="66281"/>
                    <a:pt x="34625" y="66214"/>
                    <a:pt x="34392" y="66081"/>
                  </a:cubicBezTo>
                  <a:cubicBezTo>
                    <a:pt x="34392" y="66315"/>
                    <a:pt x="34358" y="66515"/>
                    <a:pt x="34358" y="66681"/>
                  </a:cubicBezTo>
                  <a:cubicBezTo>
                    <a:pt x="34292" y="66681"/>
                    <a:pt x="34258" y="66715"/>
                    <a:pt x="34192" y="66715"/>
                  </a:cubicBezTo>
                  <a:cubicBezTo>
                    <a:pt x="33725" y="64847"/>
                    <a:pt x="33224" y="62979"/>
                    <a:pt x="32757" y="61144"/>
                  </a:cubicBezTo>
                  <a:cubicBezTo>
                    <a:pt x="32648" y="61133"/>
                    <a:pt x="32552" y="61126"/>
                    <a:pt x="32470" y="61126"/>
                  </a:cubicBezTo>
                  <a:cubicBezTo>
                    <a:pt x="32078" y="61126"/>
                    <a:pt x="31997" y="61276"/>
                    <a:pt x="32190" y="61745"/>
                  </a:cubicBezTo>
                  <a:cubicBezTo>
                    <a:pt x="32457" y="62478"/>
                    <a:pt x="32624" y="63279"/>
                    <a:pt x="32857" y="64046"/>
                  </a:cubicBezTo>
                  <a:cubicBezTo>
                    <a:pt x="33091" y="64847"/>
                    <a:pt x="33291" y="65681"/>
                    <a:pt x="33524" y="66481"/>
                  </a:cubicBezTo>
                  <a:cubicBezTo>
                    <a:pt x="33658" y="66882"/>
                    <a:pt x="33591" y="67215"/>
                    <a:pt x="33057" y="67349"/>
                  </a:cubicBezTo>
                  <a:cubicBezTo>
                    <a:pt x="32290" y="65481"/>
                    <a:pt x="32123" y="63346"/>
                    <a:pt x="31056" y="61611"/>
                  </a:cubicBezTo>
                  <a:cubicBezTo>
                    <a:pt x="30923" y="61678"/>
                    <a:pt x="30756" y="61711"/>
                    <a:pt x="30622" y="61778"/>
                  </a:cubicBezTo>
                  <a:cubicBezTo>
                    <a:pt x="30956" y="62645"/>
                    <a:pt x="31256" y="63513"/>
                    <a:pt x="31556" y="64380"/>
                  </a:cubicBezTo>
                  <a:cubicBezTo>
                    <a:pt x="31923" y="65381"/>
                    <a:pt x="32290" y="66381"/>
                    <a:pt x="32590" y="67382"/>
                  </a:cubicBezTo>
                  <a:cubicBezTo>
                    <a:pt x="32624" y="67515"/>
                    <a:pt x="32324" y="67782"/>
                    <a:pt x="32123" y="67916"/>
                  </a:cubicBezTo>
                  <a:cubicBezTo>
                    <a:pt x="32113" y="67919"/>
                    <a:pt x="32100" y="67921"/>
                    <a:pt x="32086" y="67921"/>
                  </a:cubicBezTo>
                  <a:cubicBezTo>
                    <a:pt x="31963" y="67921"/>
                    <a:pt x="31720" y="67802"/>
                    <a:pt x="31690" y="67682"/>
                  </a:cubicBezTo>
                  <a:cubicBezTo>
                    <a:pt x="31189" y="66315"/>
                    <a:pt x="30756" y="64947"/>
                    <a:pt x="30255" y="63613"/>
                  </a:cubicBezTo>
                  <a:cubicBezTo>
                    <a:pt x="30022" y="63012"/>
                    <a:pt x="29722" y="62412"/>
                    <a:pt x="29355" y="61845"/>
                  </a:cubicBezTo>
                  <a:lnTo>
                    <a:pt x="29355" y="61845"/>
                  </a:lnTo>
                  <a:cubicBezTo>
                    <a:pt x="29722" y="64113"/>
                    <a:pt x="30689" y="66181"/>
                    <a:pt x="31356" y="68349"/>
                  </a:cubicBezTo>
                  <a:cubicBezTo>
                    <a:pt x="31123" y="68416"/>
                    <a:pt x="30956" y="68449"/>
                    <a:pt x="30756" y="68483"/>
                  </a:cubicBezTo>
                  <a:cubicBezTo>
                    <a:pt x="30022" y="66648"/>
                    <a:pt x="29288" y="64847"/>
                    <a:pt x="28554" y="63046"/>
                  </a:cubicBezTo>
                  <a:cubicBezTo>
                    <a:pt x="28454" y="63079"/>
                    <a:pt x="28354" y="63112"/>
                    <a:pt x="28254" y="63146"/>
                  </a:cubicBezTo>
                  <a:cubicBezTo>
                    <a:pt x="28321" y="63479"/>
                    <a:pt x="28387" y="63779"/>
                    <a:pt x="28487" y="64113"/>
                  </a:cubicBezTo>
                  <a:cubicBezTo>
                    <a:pt x="28988" y="65547"/>
                    <a:pt x="29455" y="66982"/>
                    <a:pt x="29989" y="68416"/>
                  </a:cubicBezTo>
                  <a:cubicBezTo>
                    <a:pt x="30122" y="68850"/>
                    <a:pt x="30022" y="69117"/>
                    <a:pt x="29522" y="69283"/>
                  </a:cubicBezTo>
                  <a:cubicBezTo>
                    <a:pt x="29188" y="67982"/>
                    <a:pt x="28854" y="66681"/>
                    <a:pt x="28521" y="65414"/>
                  </a:cubicBezTo>
                  <a:cubicBezTo>
                    <a:pt x="28487" y="65280"/>
                    <a:pt x="28287" y="65180"/>
                    <a:pt x="28187" y="65047"/>
                  </a:cubicBezTo>
                  <a:lnTo>
                    <a:pt x="28187" y="65047"/>
                  </a:lnTo>
                  <a:cubicBezTo>
                    <a:pt x="28287" y="65614"/>
                    <a:pt x="28421" y="66148"/>
                    <a:pt x="28521" y="66715"/>
                  </a:cubicBezTo>
                  <a:cubicBezTo>
                    <a:pt x="28621" y="67048"/>
                    <a:pt x="28688" y="67349"/>
                    <a:pt x="28654" y="67716"/>
                  </a:cubicBezTo>
                  <a:cubicBezTo>
                    <a:pt x="28621" y="67582"/>
                    <a:pt x="28554" y="67482"/>
                    <a:pt x="28487" y="67349"/>
                  </a:cubicBezTo>
                  <a:cubicBezTo>
                    <a:pt x="28187" y="66481"/>
                    <a:pt x="27854" y="65614"/>
                    <a:pt x="27587" y="64747"/>
                  </a:cubicBezTo>
                  <a:cubicBezTo>
                    <a:pt x="27520" y="64547"/>
                    <a:pt x="27553" y="64313"/>
                    <a:pt x="27553" y="64113"/>
                  </a:cubicBezTo>
                  <a:cubicBezTo>
                    <a:pt x="27287" y="63746"/>
                    <a:pt x="27053" y="63412"/>
                    <a:pt x="26753" y="63012"/>
                  </a:cubicBezTo>
                  <a:lnTo>
                    <a:pt x="26753" y="63012"/>
                  </a:lnTo>
                  <a:cubicBezTo>
                    <a:pt x="26653" y="63579"/>
                    <a:pt x="26653" y="64046"/>
                    <a:pt x="27187" y="64380"/>
                  </a:cubicBezTo>
                  <a:cubicBezTo>
                    <a:pt x="27220" y="64413"/>
                    <a:pt x="27253" y="64447"/>
                    <a:pt x="27253" y="64447"/>
                  </a:cubicBezTo>
                  <a:cubicBezTo>
                    <a:pt x="27420" y="66081"/>
                    <a:pt x="28221" y="67515"/>
                    <a:pt x="28788" y="69016"/>
                  </a:cubicBezTo>
                  <a:cubicBezTo>
                    <a:pt x="28954" y="69383"/>
                    <a:pt x="28788" y="69584"/>
                    <a:pt x="28554" y="69617"/>
                  </a:cubicBezTo>
                  <a:cubicBezTo>
                    <a:pt x="28528" y="69627"/>
                    <a:pt x="28498" y="69632"/>
                    <a:pt x="28464" y="69632"/>
                  </a:cubicBezTo>
                  <a:cubicBezTo>
                    <a:pt x="28282" y="69632"/>
                    <a:pt x="28015" y="69491"/>
                    <a:pt x="27987" y="69350"/>
                  </a:cubicBezTo>
                  <a:cubicBezTo>
                    <a:pt x="27654" y="68416"/>
                    <a:pt x="27453" y="67415"/>
                    <a:pt x="27120" y="66481"/>
                  </a:cubicBezTo>
                  <a:cubicBezTo>
                    <a:pt x="26886" y="65781"/>
                    <a:pt x="26720" y="65047"/>
                    <a:pt x="26586" y="64280"/>
                  </a:cubicBezTo>
                  <a:cubicBezTo>
                    <a:pt x="26553" y="64146"/>
                    <a:pt x="26386" y="63980"/>
                    <a:pt x="26286" y="63846"/>
                  </a:cubicBezTo>
                  <a:cubicBezTo>
                    <a:pt x="26219" y="63879"/>
                    <a:pt x="26186" y="63913"/>
                    <a:pt x="26152" y="63913"/>
                  </a:cubicBezTo>
                  <a:cubicBezTo>
                    <a:pt x="26219" y="64380"/>
                    <a:pt x="26319" y="64813"/>
                    <a:pt x="26386" y="65280"/>
                  </a:cubicBezTo>
                  <a:cubicBezTo>
                    <a:pt x="26386" y="65280"/>
                    <a:pt x="26353" y="65314"/>
                    <a:pt x="26319" y="65314"/>
                  </a:cubicBezTo>
                  <a:cubicBezTo>
                    <a:pt x="26052" y="64780"/>
                    <a:pt x="25786" y="64280"/>
                    <a:pt x="25519" y="63746"/>
                  </a:cubicBezTo>
                  <a:cubicBezTo>
                    <a:pt x="25452" y="63779"/>
                    <a:pt x="25419" y="63779"/>
                    <a:pt x="25352" y="63813"/>
                  </a:cubicBezTo>
                  <a:cubicBezTo>
                    <a:pt x="26086" y="65848"/>
                    <a:pt x="26820" y="67849"/>
                    <a:pt x="27587" y="69884"/>
                  </a:cubicBezTo>
                  <a:cubicBezTo>
                    <a:pt x="27487" y="69917"/>
                    <a:pt x="27420" y="69950"/>
                    <a:pt x="27320" y="69984"/>
                  </a:cubicBezTo>
                  <a:cubicBezTo>
                    <a:pt x="26419" y="68449"/>
                    <a:pt x="26119" y="66615"/>
                    <a:pt x="25385" y="65014"/>
                  </a:cubicBezTo>
                  <a:cubicBezTo>
                    <a:pt x="25319" y="65047"/>
                    <a:pt x="25252" y="65047"/>
                    <a:pt x="25185" y="65080"/>
                  </a:cubicBezTo>
                  <a:cubicBezTo>
                    <a:pt x="25252" y="65314"/>
                    <a:pt x="25285" y="65547"/>
                    <a:pt x="25319" y="65781"/>
                  </a:cubicBezTo>
                  <a:cubicBezTo>
                    <a:pt x="25285" y="65781"/>
                    <a:pt x="25252" y="65814"/>
                    <a:pt x="25218" y="65814"/>
                  </a:cubicBezTo>
                  <a:cubicBezTo>
                    <a:pt x="25052" y="65314"/>
                    <a:pt x="24852" y="64780"/>
                    <a:pt x="24651" y="64146"/>
                  </a:cubicBezTo>
                  <a:cubicBezTo>
                    <a:pt x="24485" y="64380"/>
                    <a:pt x="24418" y="64513"/>
                    <a:pt x="24284" y="64680"/>
                  </a:cubicBezTo>
                  <a:cubicBezTo>
                    <a:pt x="24184" y="64513"/>
                    <a:pt x="24051" y="64380"/>
                    <a:pt x="23918" y="64246"/>
                  </a:cubicBezTo>
                  <a:cubicBezTo>
                    <a:pt x="23884" y="64313"/>
                    <a:pt x="23817" y="64380"/>
                    <a:pt x="23851" y="64413"/>
                  </a:cubicBezTo>
                  <a:cubicBezTo>
                    <a:pt x="24251" y="65647"/>
                    <a:pt x="24685" y="66915"/>
                    <a:pt x="25118" y="68149"/>
                  </a:cubicBezTo>
                  <a:cubicBezTo>
                    <a:pt x="25352" y="68850"/>
                    <a:pt x="25552" y="69517"/>
                    <a:pt x="25786" y="70217"/>
                  </a:cubicBezTo>
                  <a:cubicBezTo>
                    <a:pt x="25786" y="70317"/>
                    <a:pt x="25652" y="70551"/>
                    <a:pt x="25585" y="70551"/>
                  </a:cubicBezTo>
                  <a:cubicBezTo>
                    <a:pt x="25419" y="70551"/>
                    <a:pt x="25252" y="70451"/>
                    <a:pt x="25152" y="70351"/>
                  </a:cubicBezTo>
                  <a:cubicBezTo>
                    <a:pt x="25052" y="70184"/>
                    <a:pt x="24985" y="69984"/>
                    <a:pt x="24918" y="69817"/>
                  </a:cubicBezTo>
                  <a:cubicBezTo>
                    <a:pt x="24852" y="69884"/>
                    <a:pt x="24785" y="69950"/>
                    <a:pt x="24685" y="70017"/>
                  </a:cubicBezTo>
                  <a:cubicBezTo>
                    <a:pt x="24751" y="70217"/>
                    <a:pt x="24818" y="70451"/>
                    <a:pt x="24852" y="70684"/>
                  </a:cubicBezTo>
                  <a:cubicBezTo>
                    <a:pt x="24718" y="70769"/>
                    <a:pt x="24611" y="70810"/>
                    <a:pt x="24523" y="70810"/>
                  </a:cubicBezTo>
                  <a:cubicBezTo>
                    <a:pt x="24368" y="70810"/>
                    <a:pt x="24269" y="70684"/>
                    <a:pt x="24184" y="70451"/>
                  </a:cubicBezTo>
                  <a:cubicBezTo>
                    <a:pt x="23851" y="69383"/>
                    <a:pt x="23451" y="68383"/>
                    <a:pt x="23117" y="67349"/>
                  </a:cubicBezTo>
                  <a:cubicBezTo>
                    <a:pt x="23017" y="67015"/>
                    <a:pt x="22984" y="66681"/>
                    <a:pt x="22917" y="66315"/>
                  </a:cubicBezTo>
                  <a:cubicBezTo>
                    <a:pt x="23017" y="66214"/>
                    <a:pt x="23184" y="66048"/>
                    <a:pt x="23384" y="65881"/>
                  </a:cubicBezTo>
                  <a:cubicBezTo>
                    <a:pt x="23184" y="65547"/>
                    <a:pt x="22984" y="65247"/>
                    <a:pt x="22783" y="64880"/>
                  </a:cubicBezTo>
                  <a:cubicBezTo>
                    <a:pt x="22617" y="65114"/>
                    <a:pt x="22483" y="65314"/>
                    <a:pt x="22283" y="65647"/>
                  </a:cubicBezTo>
                  <a:cubicBezTo>
                    <a:pt x="22416" y="66048"/>
                    <a:pt x="22550" y="66615"/>
                    <a:pt x="22683" y="67182"/>
                  </a:cubicBezTo>
                  <a:cubicBezTo>
                    <a:pt x="22650" y="67215"/>
                    <a:pt x="22583" y="67215"/>
                    <a:pt x="22517" y="67249"/>
                  </a:cubicBezTo>
                  <a:cubicBezTo>
                    <a:pt x="22416" y="66948"/>
                    <a:pt x="22283" y="66681"/>
                    <a:pt x="22116" y="66281"/>
                  </a:cubicBezTo>
                  <a:cubicBezTo>
                    <a:pt x="22050" y="66448"/>
                    <a:pt x="21883" y="66581"/>
                    <a:pt x="21916" y="66681"/>
                  </a:cubicBezTo>
                  <a:cubicBezTo>
                    <a:pt x="22116" y="67349"/>
                    <a:pt x="22350" y="67982"/>
                    <a:pt x="22550" y="68650"/>
                  </a:cubicBezTo>
                  <a:cubicBezTo>
                    <a:pt x="22783" y="69417"/>
                    <a:pt x="22950" y="70217"/>
                    <a:pt x="23084" y="71018"/>
                  </a:cubicBezTo>
                  <a:cubicBezTo>
                    <a:pt x="22383" y="69483"/>
                    <a:pt x="21683" y="67949"/>
                    <a:pt x="20982" y="66415"/>
                  </a:cubicBezTo>
                  <a:cubicBezTo>
                    <a:pt x="20915" y="66381"/>
                    <a:pt x="20815" y="66381"/>
                    <a:pt x="20749" y="66381"/>
                  </a:cubicBezTo>
                  <a:cubicBezTo>
                    <a:pt x="20682" y="66581"/>
                    <a:pt x="20482" y="66848"/>
                    <a:pt x="20548" y="67015"/>
                  </a:cubicBezTo>
                  <a:cubicBezTo>
                    <a:pt x="20782" y="67849"/>
                    <a:pt x="21082" y="68683"/>
                    <a:pt x="21349" y="69517"/>
                  </a:cubicBezTo>
                  <a:cubicBezTo>
                    <a:pt x="21416" y="69817"/>
                    <a:pt x="21449" y="70117"/>
                    <a:pt x="21382" y="70518"/>
                  </a:cubicBezTo>
                  <a:cubicBezTo>
                    <a:pt x="21249" y="70284"/>
                    <a:pt x="21082" y="70084"/>
                    <a:pt x="21015" y="69850"/>
                  </a:cubicBezTo>
                  <a:cubicBezTo>
                    <a:pt x="20582" y="68850"/>
                    <a:pt x="20182" y="67816"/>
                    <a:pt x="19748" y="66815"/>
                  </a:cubicBezTo>
                  <a:cubicBezTo>
                    <a:pt x="19715" y="66715"/>
                    <a:pt x="19581" y="66648"/>
                    <a:pt x="19381" y="66648"/>
                  </a:cubicBezTo>
                  <a:cubicBezTo>
                    <a:pt x="19981" y="68116"/>
                    <a:pt x="20548" y="69584"/>
                    <a:pt x="21149" y="71118"/>
                  </a:cubicBezTo>
                  <a:cubicBezTo>
                    <a:pt x="21052" y="71136"/>
                    <a:pt x="20964" y="71144"/>
                    <a:pt x="20883" y="71144"/>
                  </a:cubicBezTo>
                  <a:cubicBezTo>
                    <a:pt x="20355" y="71144"/>
                    <a:pt x="20160" y="70785"/>
                    <a:pt x="20015" y="70351"/>
                  </a:cubicBezTo>
                  <a:cubicBezTo>
                    <a:pt x="19815" y="69750"/>
                    <a:pt x="19648" y="69117"/>
                    <a:pt x="19414" y="68516"/>
                  </a:cubicBezTo>
                  <a:cubicBezTo>
                    <a:pt x="19381" y="68416"/>
                    <a:pt x="19248" y="68383"/>
                    <a:pt x="19147" y="68316"/>
                  </a:cubicBezTo>
                  <a:lnTo>
                    <a:pt x="19147" y="68283"/>
                  </a:lnTo>
                  <a:cubicBezTo>
                    <a:pt x="19114" y="68416"/>
                    <a:pt x="19047" y="68583"/>
                    <a:pt x="19081" y="68683"/>
                  </a:cubicBezTo>
                  <a:cubicBezTo>
                    <a:pt x="19348" y="69450"/>
                    <a:pt x="19648" y="70217"/>
                    <a:pt x="19948" y="71018"/>
                  </a:cubicBezTo>
                  <a:cubicBezTo>
                    <a:pt x="19817" y="71055"/>
                    <a:pt x="19704" y="71077"/>
                    <a:pt x="19607" y="71077"/>
                  </a:cubicBezTo>
                  <a:cubicBezTo>
                    <a:pt x="19358" y="71077"/>
                    <a:pt x="19210" y="70935"/>
                    <a:pt x="19114" y="70551"/>
                  </a:cubicBezTo>
                  <a:cubicBezTo>
                    <a:pt x="18981" y="69950"/>
                    <a:pt x="18580" y="69383"/>
                    <a:pt x="18347" y="68783"/>
                  </a:cubicBezTo>
                  <a:cubicBezTo>
                    <a:pt x="18147" y="68216"/>
                    <a:pt x="18080" y="67582"/>
                    <a:pt x="17880" y="66982"/>
                  </a:cubicBezTo>
                  <a:cubicBezTo>
                    <a:pt x="17680" y="66348"/>
                    <a:pt x="17146" y="66014"/>
                    <a:pt x="16546" y="65614"/>
                  </a:cubicBezTo>
                  <a:lnTo>
                    <a:pt x="16546" y="65614"/>
                  </a:lnTo>
                  <a:cubicBezTo>
                    <a:pt x="17046" y="67048"/>
                    <a:pt x="17480" y="68349"/>
                    <a:pt x="17947" y="69650"/>
                  </a:cubicBezTo>
                  <a:cubicBezTo>
                    <a:pt x="17847" y="69684"/>
                    <a:pt x="17746" y="69717"/>
                    <a:pt x="17680" y="69750"/>
                  </a:cubicBezTo>
                  <a:cubicBezTo>
                    <a:pt x="17013" y="68249"/>
                    <a:pt x="16312" y="66782"/>
                    <a:pt x="15645" y="65280"/>
                  </a:cubicBezTo>
                  <a:cubicBezTo>
                    <a:pt x="15586" y="65273"/>
                    <a:pt x="15531" y="65270"/>
                    <a:pt x="15480" y="65270"/>
                  </a:cubicBezTo>
                  <a:cubicBezTo>
                    <a:pt x="14815" y="65270"/>
                    <a:pt x="14837" y="65852"/>
                    <a:pt x="14744" y="66348"/>
                  </a:cubicBezTo>
                  <a:cubicBezTo>
                    <a:pt x="14611" y="66548"/>
                    <a:pt x="14444" y="66782"/>
                    <a:pt x="14311" y="66982"/>
                  </a:cubicBezTo>
                  <a:cubicBezTo>
                    <a:pt x="14544" y="67716"/>
                    <a:pt x="14811" y="68449"/>
                    <a:pt x="15078" y="69283"/>
                  </a:cubicBezTo>
                  <a:cubicBezTo>
                    <a:pt x="13644" y="68683"/>
                    <a:pt x="13877" y="67349"/>
                    <a:pt x="13443" y="66348"/>
                  </a:cubicBezTo>
                  <a:cubicBezTo>
                    <a:pt x="13010" y="66481"/>
                    <a:pt x="13043" y="66481"/>
                    <a:pt x="13177" y="66848"/>
                  </a:cubicBezTo>
                  <a:cubicBezTo>
                    <a:pt x="13277" y="67115"/>
                    <a:pt x="13310" y="67382"/>
                    <a:pt x="13377" y="67615"/>
                  </a:cubicBezTo>
                  <a:cubicBezTo>
                    <a:pt x="13310" y="67649"/>
                    <a:pt x="13210" y="67682"/>
                    <a:pt x="13143" y="67716"/>
                  </a:cubicBezTo>
                  <a:cubicBezTo>
                    <a:pt x="12676" y="66348"/>
                    <a:pt x="12209" y="65014"/>
                    <a:pt x="11776" y="63679"/>
                  </a:cubicBezTo>
                  <a:cubicBezTo>
                    <a:pt x="11842" y="63646"/>
                    <a:pt x="11942" y="63613"/>
                    <a:pt x="12009" y="63579"/>
                  </a:cubicBezTo>
                  <a:cubicBezTo>
                    <a:pt x="12710" y="64280"/>
                    <a:pt x="12509" y="65414"/>
                    <a:pt x="13076" y="66148"/>
                  </a:cubicBezTo>
                  <a:cubicBezTo>
                    <a:pt x="13143" y="66114"/>
                    <a:pt x="13243" y="66081"/>
                    <a:pt x="13310" y="66048"/>
                  </a:cubicBezTo>
                  <a:cubicBezTo>
                    <a:pt x="12976" y="65080"/>
                    <a:pt x="12643" y="64080"/>
                    <a:pt x="12309" y="63046"/>
                  </a:cubicBezTo>
                  <a:cubicBezTo>
                    <a:pt x="12076" y="63179"/>
                    <a:pt x="11976" y="63212"/>
                    <a:pt x="11909" y="63246"/>
                  </a:cubicBezTo>
                  <a:cubicBezTo>
                    <a:pt x="11709" y="63012"/>
                    <a:pt x="11442" y="62812"/>
                    <a:pt x="11342" y="62545"/>
                  </a:cubicBezTo>
                  <a:cubicBezTo>
                    <a:pt x="11008" y="61878"/>
                    <a:pt x="10741" y="61178"/>
                    <a:pt x="10441" y="60477"/>
                  </a:cubicBezTo>
                  <a:cubicBezTo>
                    <a:pt x="10375" y="60377"/>
                    <a:pt x="10241" y="60277"/>
                    <a:pt x="10141" y="60143"/>
                  </a:cubicBezTo>
                  <a:cubicBezTo>
                    <a:pt x="10108" y="60210"/>
                    <a:pt x="10041" y="60244"/>
                    <a:pt x="10008" y="60277"/>
                  </a:cubicBezTo>
                  <a:cubicBezTo>
                    <a:pt x="10074" y="60477"/>
                    <a:pt x="10141" y="60677"/>
                    <a:pt x="10208" y="60977"/>
                  </a:cubicBezTo>
                  <a:cubicBezTo>
                    <a:pt x="9974" y="60777"/>
                    <a:pt x="9807" y="60677"/>
                    <a:pt x="9674" y="60544"/>
                  </a:cubicBezTo>
                  <a:cubicBezTo>
                    <a:pt x="9607" y="60577"/>
                    <a:pt x="9574" y="60610"/>
                    <a:pt x="9507" y="60610"/>
                  </a:cubicBezTo>
                  <a:cubicBezTo>
                    <a:pt x="9741" y="61411"/>
                    <a:pt x="10008" y="62178"/>
                    <a:pt x="10241" y="62979"/>
                  </a:cubicBezTo>
                  <a:cubicBezTo>
                    <a:pt x="10197" y="62984"/>
                    <a:pt x="10155" y="62987"/>
                    <a:pt x="10114" y="62987"/>
                  </a:cubicBezTo>
                  <a:cubicBezTo>
                    <a:pt x="9669" y="62987"/>
                    <a:pt x="9460" y="62648"/>
                    <a:pt x="9307" y="61945"/>
                  </a:cubicBezTo>
                  <a:cubicBezTo>
                    <a:pt x="9240" y="61511"/>
                    <a:pt x="9040" y="61044"/>
                    <a:pt x="8907" y="60610"/>
                  </a:cubicBezTo>
                  <a:cubicBezTo>
                    <a:pt x="8840" y="60610"/>
                    <a:pt x="8773" y="60644"/>
                    <a:pt x="8707" y="60644"/>
                  </a:cubicBezTo>
                  <a:cubicBezTo>
                    <a:pt x="8940" y="61578"/>
                    <a:pt x="9174" y="62478"/>
                    <a:pt x="9374" y="63379"/>
                  </a:cubicBezTo>
                  <a:cubicBezTo>
                    <a:pt x="9307" y="63412"/>
                    <a:pt x="9207" y="63446"/>
                    <a:pt x="9140" y="63479"/>
                  </a:cubicBezTo>
                  <a:cubicBezTo>
                    <a:pt x="8840" y="62812"/>
                    <a:pt x="8507" y="62178"/>
                    <a:pt x="8206" y="61511"/>
                  </a:cubicBezTo>
                  <a:cubicBezTo>
                    <a:pt x="8140" y="61544"/>
                    <a:pt x="8073" y="61578"/>
                    <a:pt x="8006" y="61578"/>
                  </a:cubicBezTo>
                  <a:cubicBezTo>
                    <a:pt x="8206" y="62212"/>
                    <a:pt x="8406" y="62845"/>
                    <a:pt x="8640" y="63446"/>
                  </a:cubicBezTo>
                  <a:cubicBezTo>
                    <a:pt x="8607" y="63479"/>
                    <a:pt x="8573" y="63513"/>
                    <a:pt x="8540" y="63579"/>
                  </a:cubicBezTo>
                  <a:cubicBezTo>
                    <a:pt x="8373" y="63379"/>
                    <a:pt x="8106" y="63212"/>
                    <a:pt x="8006" y="62979"/>
                  </a:cubicBezTo>
                  <a:cubicBezTo>
                    <a:pt x="7539" y="62011"/>
                    <a:pt x="7106" y="60977"/>
                    <a:pt x="6672" y="60010"/>
                  </a:cubicBezTo>
                  <a:cubicBezTo>
                    <a:pt x="6605" y="60010"/>
                    <a:pt x="6538" y="60043"/>
                    <a:pt x="6472" y="60077"/>
                  </a:cubicBezTo>
                  <a:cubicBezTo>
                    <a:pt x="6472" y="60210"/>
                    <a:pt x="6472" y="60344"/>
                    <a:pt x="6538" y="60477"/>
                  </a:cubicBezTo>
                  <a:cubicBezTo>
                    <a:pt x="6905" y="61311"/>
                    <a:pt x="7272" y="62112"/>
                    <a:pt x="7606" y="62912"/>
                  </a:cubicBezTo>
                  <a:cubicBezTo>
                    <a:pt x="7673" y="63079"/>
                    <a:pt x="7606" y="63279"/>
                    <a:pt x="7573" y="63613"/>
                  </a:cubicBezTo>
                  <a:cubicBezTo>
                    <a:pt x="7106" y="62945"/>
                    <a:pt x="6772" y="62445"/>
                    <a:pt x="6438" y="61945"/>
                  </a:cubicBezTo>
                  <a:cubicBezTo>
                    <a:pt x="6438" y="61945"/>
                    <a:pt x="6405" y="61945"/>
                    <a:pt x="6372" y="61911"/>
                  </a:cubicBezTo>
                  <a:cubicBezTo>
                    <a:pt x="6305" y="61911"/>
                    <a:pt x="6205" y="61911"/>
                    <a:pt x="6105" y="61945"/>
                  </a:cubicBezTo>
                  <a:cubicBezTo>
                    <a:pt x="6372" y="62345"/>
                    <a:pt x="6572" y="62745"/>
                    <a:pt x="6805" y="63146"/>
                  </a:cubicBezTo>
                  <a:cubicBezTo>
                    <a:pt x="6739" y="63179"/>
                    <a:pt x="6705" y="63212"/>
                    <a:pt x="6639" y="63246"/>
                  </a:cubicBezTo>
                  <a:cubicBezTo>
                    <a:pt x="5438" y="62178"/>
                    <a:pt x="5404" y="60477"/>
                    <a:pt x="4637" y="59176"/>
                  </a:cubicBezTo>
                  <a:cubicBezTo>
                    <a:pt x="4570" y="59209"/>
                    <a:pt x="4504" y="59243"/>
                    <a:pt x="4437" y="59243"/>
                  </a:cubicBezTo>
                  <a:cubicBezTo>
                    <a:pt x="4804" y="60344"/>
                    <a:pt x="5171" y="61411"/>
                    <a:pt x="5538" y="62545"/>
                  </a:cubicBezTo>
                  <a:cubicBezTo>
                    <a:pt x="4704" y="62112"/>
                    <a:pt x="4804" y="61211"/>
                    <a:pt x="4470" y="60544"/>
                  </a:cubicBezTo>
                  <a:cubicBezTo>
                    <a:pt x="4270" y="60177"/>
                    <a:pt x="4203" y="59777"/>
                    <a:pt x="4037" y="59376"/>
                  </a:cubicBezTo>
                  <a:cubicBezTo>
                    <a:pt x="4003" y="59276"/>
                    <a:pt x="3837" y="59243"/>
                    <a:pt x="3536" y="59043"/>
                  </a:cubicBezTo>
                  <a:lnTo>
                    <a:pt x="3536" y="59043"/>
                  </a:lnTo>
                  <a:cubicBezTo>
                    <a:pt x="3770" y="59743"/>
                    <a:pt x="3937" y="60210"/>
                    <a:pt x="4103" y="60711"/>
                  </a:cubicBezTo>
                  <a:cubicBezTo>
                    <a:pt x="4037" y="60744"/>
                    <a:pt x="4003" y="60777"/>
                    <a:pt x="3937" y="60811"/>
                  </a:cubicBezTo>
                  <a:cubicBezTo>
                    <a:pt x="3670" y="60210"/>
                    <a:pt x="3436" y="59576"/>
                    <a:pt x="3103" y="59043"/>
                  </a:cubicBezTo>
                  <a:cubicBezTo>
                    <a:pt x="2802" y="58542"/>
                    <a:pt x="2369" y="58142"/>
                    <a:pt x="2035" y="57708"/>
                  </a:cubicBezTo>
                  <a:cubicBezTo>
                    <a:pt x="1835" y="57475"/>
                    <a:pt x="1635" y="57208"/>
                    <a:pt x="1568" y="56941"/>
                  </a:cubicBezTo>
                  <a:cubicBezTo>
                    <a:pt x="1335" y="56074"/>
                    <a:pt x="1035" y="55207"/>
                    <a:pt x="968" y="54306"/>
                  </a:cubicBezTo>
                  <a:cubicBezTo>
                    <a:pt x="868" y="52238"/>
                    <a:pt x="868" y="50136"/>
                    <a:pt x="868" y="48035"/>
                  </a:cubicBezTo>
                  <a:cubicBezTo>
                    <a:pt x="868" y="47067"/>
                    <a:pt x="868" y="46067"/>
                    <a:pt x="1035" y="45066"/>
                  </a:cubicBezTo>
                  <a:cubicBezTo>
                    <a:pt x="1268" y="43632"/>
                    <a:pt x="1602" y="42231"/>
                    <a:pt x="1969" y="40796"/>
                  </a:cubicBezTo>
                  <a:cubicBezTo>
                    <a:pt x="2436" y="39128"/>
                    <a:pt x="2836" y="37427"/>
                    <a:pt x="3470" y="35826"/>
                  </a:cubicBezTo>
                  <a:cubicBezTo>
                    <a:pt x="4003" y="34492"/>
                    <a:pt x="4804" y="33291"/>
                    <a:pt x="5604" y="32057"/>
                  </a:cubicBezTo>
                  <a:cubicBezTo>
                    <a:pt x="6205" y="31089"/>
                    <a:pt x="6939" y="30189"/>
                    <a:pt x="7639" y="29255"/>
                  </a:cubicBezTo>
                  <a:cubicBezTo>
                    <a:pt x="8607" y="28054"/>
                    <a:pt x="9674" y="26986"/>
                    <a:pt x="10908" y="26052"/>
                  </a:cubicBezTo>
                  <a:cubicBezTo>
                    <a:pt x="12276" y="24985"/>
                    <a:pt x="13777" y="24251"/>
                    <a:pt x="15345" y="23617"/>
                  </a:cubicBezTo>
                  <a:cubicBezTo>
                    <a:pt x="17397" y="22790"/>
                    <a:pt x="19505" y="22442"/>
                    <a:pt x="21669" y="22442"/>
                  </a:cubicBezTo>
                  <a:close/>
                  <a:moveTo>
                    <a:pt x="21449" y="68283"/>
                  </a:moveTo>
                  <a:cubicBezTo>
                    <a:pt x="21583" y="68549"/>
                    <a:pt x="21683" y="68850"/>
                    <a:pt x="21816" y="69117"/>
                  </a:cubicBezTo>
                  <a:cubicBezTo>
                    <a:pt x="22050" y="69584"/>
                    <a:pt x="22283" y="70051"/>
                    <a:pt x="22450" y="70518"/>
                  </a:cubicBezTo>
                  <a:cubicBezTo>
                    <a:pt x="22517" y="70684"/>
                    <a:pt x="22350" y="70951"/>
                    <a:pt x="22283" y="71151"/>
                  </a:cubicBezTo>
                  <a:cubicBezTo>
                    <a:pt x="22183" y="71018"/>
                    <a:pt x="22016" y="70884"/>
                    <a:pt x="21983" y="70718"/>
                  </a:cubicBezTo>
                  <a:cubicBezTo>
                    <a:pt x="21716" y="69950"/>
                    <a:pt x="21482" y="69150"/>
                    <a:pt x="21249" y="68383"/>
                  </a:cubicBezTo>
                  <a:cubicBezTo>
                    <a:pt x="21316" y="68349"/>
                    <a:pt x="21382" y="68316"/>
                    <a:pt x="21449" y="68283"/>
                  </a:cubicBezTo>
                  <a:close/>
                  <a:moveTo>
                    <a:pt x="23651" y="0"/>
                  </a:moveTo>
                  <a:cubicBezTo>
                    <a:pt x="23451" y="0"/>
                    <a:pt x="23150" y="234"/>
                    <a:pt x="23117" y="401"/>
                  </a:cubicBezTo>
                  <a:cubicBezTo>
                    <a:pt x="22950" y="1235"/>
                    <a:pt x="22817" y="2102"/>
                    <a:pt x="22783" y="2936"/>
                  </a:cubicBezTo>
                  <a:cubicBezTo>
                    <a:pt x="22683" y="5204"/>
                    <a:pt x="22850" y="7406"/>
                    <a:pt x="23317" y="9607"/>
                  </a:cubicBezTo>
                  <a:cubicBezTo>
                    <a:pt x="23717" y="11409"/>
                    <a:pt x="24251" y="13143"/>
                    <a:pt x="25118" y="14778"/>
                  </a:cubicBezTo>
                  <a:cubicBezTo>
                    <a:pt x="25352" y="15211"/>
                    <a:pt x="25585" y="15678"/>
                    <a:pt x="25819" y="16112"/>
                  </a:cubicBezTo>
                  <a:cubicBezTo>
                    <a:pt x="25986" y="16446"/>
                    <a:pt x="26052" y="16846"/>
                    <a:pt x="26286" y="17113"/>
                  </a:cubicBezTo>
                  <a:cubicBezTo>
                    <a:pt x="26953" y="17813"/>
                    <a:pt x="27687" y="18480"/>
                    <a:pt x="28421" y="19114"/>
                  </a:cubicBezTo>
                  <a:cubicBezTo>
                    <a:pt x="28788" y="19448"/>
                    <a:pt x="29288" y="19681"/>
                    <a:pt x="29655" y="20048"/>
                  </a:cubicBezTo>
                  <a:cubicBezTo>
                    <a:pt x="30722" y="21015"/>
                    <a:pt x="31857" y="21883"/>
                    <a:pt x="33157" y="22483"/>
                  </a:cubicBezTo>
                  <a:cubicBezTo>
                    <a:pt x="34192" y="22950"/>
                    <a:pt x="35226" y="23317"/>
                    <a:pt x="36226" y="23784"/>
                  </a:cubicBezTo>
                  <a:cubicBezTo>
                    <a:pt x="36693" y="23984"/>
                    <a:pt x="37160" y="24218"/>
                    <a:pt x="37794" y="24518"/>
                  </a:cubicBezTo>
                  <a:cubicBezTo>
                    <a:pt x="36727" y="26052"/>
                    <a:pt x="35726" y="27553"/>
                    <a:pt x="34825" y="28854"/>
                  </a:cubicBezTo>
                  <a:cubicBezTo>
                    <a:pt x="34525" y="28487"/>
                    <a:pt x="34058" y="27854"/>
                    <a:pt x="33591" y="27253"/>
                  </a:cubicBezTo>
                  <a:cubicBezTo>
                    <a:pt x="33091" y="26653"/>
                    <a:pt x="32624" y="25919"/>
                    <a:pt x="32023" y="25452"/>
                  </a:cubicBezTo>
                  <a:cubicBezTo>
                    <a:pt x="30155" y="24118"/>
                    <a:pt x="28254" y="22850"/>
                    <a:pt x="25986" y="22283"/>
                  </a:cubicBezTo>
                  <a:cubicBezTo>
                    <a:pt x="24628" y="21957"/>
                    <a:pt x="23271" y="21830"/>
                    <a:pt x="21896" y="21830"/>
                  </a:cubicBezTo>
                  <a:cubicBezTo>
                    <a:pt x="21581" y="21830"/>
                    <a:pt x="21265" y="21837"/>
                    <a:pt x="20949" y="21849"/>
                  </a:cubicBezTo>
                  <a:cubicBezTo>
                    <a:pt x="19715" y="21916"/>
                    <a:pt x="18447" y="21983"/>
                    <a:pt x="17279" y="22283"/>
                  </a:cubicBezTo>
                  <a:cubicBezTo>
                    <a:pt x="15778" y="22650"/>
                    <a:pt x="14377" y="23284"/>
                    <a:pt x="12976" y="23951"/>
                  </a:cubicBezTo>
                  <a:cubicBezTo>
                    <a:pt x="10942" y="24918"/>
                    <a:pt x="9274" y="26353"/>
                    <a:pt x="7739" y="27954"/>
                  </a:cubicBezTo>
                  <a:cubicBezTo>
                    <a:pt x="5971" y="29855"/>
                    <a:pt x="4670" y="32090"/>
                    <a:pt x="3403" y="34358"/>
                  </a:cubicBezTo>
                  <a:cubicBezTo>
                    <a:pt x="2469" y="36026"/>
                    <a:pt x="2102" y="37894"/>
                    <a:pt x="1635" y="39695"/>
                  </a:cubicBezTo>
                  <a:cubicBezTo>
                    <a:pt x="1101" y="41797"/>
                    <a:pt x="701" y="43965"/>
                    <a:pt x="301" y="46100"/>
                  </a:cubicBezTo>
                  <a:cubicBezTo>
                    <a:pt x="134" y="47134"/>
                    <a:pt x="0" y="48168"/>
                    <a:pt x="0" y="49202"/>
                  </a:cubicBezTo>
                  <a:cubicBezTo>
                    <a:pt x="0" y="50437"/>
                    <a:pt x="201" y="51671"/>
                    <a:pt x="267" y="52872"/>
                  </a:cubicBezTo>
                  <a:cubicBezTo>
                    <a:pt x="401" y="55240"/>
                    <a:pt x="534" y="57608"/>
                    <a:pt x="2035" y="59610"/>
                  </a:cubicBezTo>
                  <a:cubicBezTo>
                    <a:pt x="2502" y="60210"/>
                    <a:pt x="2869" y="60877"/>
                    <a:pt x="3336" y="61511"/>
                  </a:cubicBezTo>
                  <a:cubicBezTo>
                    <a:pt x="3970" y="62345"/>
                    <a:pt x="4871" y="62879"/>
                    <a:pt x="5705" y="63479"/>
                  </a:cubicBezTo>
                  <a:cubicBezTo>
                    <a:pt x="6572" y="64080"/>
                    <a:pt x="7539" y="64046"/>
                    <a:pt x="8473" y="64180"/>
                  </a:cubicBezTo>
                  <a:cubicBezTo>
                    <a:pt x="8573" y="64190"/>
                    <a:pt x="8672" y="64195"/>
                    <a:pt x="8771" y="64195"/>
                  </a:cubicBezTo>
                  <a:cubicBezTo>
                    <a:pt x="9627" y="64195"/>
                    <a:pt x="10438" y="63817"/>
                    <a:pt x="11275" y="63279"/>
                  </a:cubicBezTo>
                  <a:lnTo>
                    <a:pt x="11275" y="63279"/>
                  </a:lnTo>
                  <a:cubicBezTo>
                    <a:pt x="11242" y="65080"/>
                    <a:pt x="11542" y="66448"/>
                    <a:pt x="12276" y="67515"/>
                  </a:cubicBezTo>
                  <a:cubicBezTo>
                    <a:pt x="13644" y="69450"/>
                    <a:pt x="15478" y="70784"/>
                    <a:pt x="17746" y="71351"/>
                  </a:cubicBezTo>
                  <a:cubicBezTo>
                    <a:pt x="18910" y="71648"/>
                    <a:pt x="20106" y="71898"/>
                    <a:pt x="21321" y="71898"/>
                  </a:cubicBezTo>
                  <a:cubicBezTo>
                    <a:pt x="21883" y="71898"/>
                    <a:pt x="22448" y="71845"/>
                    <a:pt x="23017" y="71718"/>
                  </a:cubicBezTo>
                  <a:cubicBezTo>
                    <a:pt x="23517" y="71618"/>
                    <a:pt x="24051" y="71585"/>
                    <a:pt x="24551" y="71485"/>
                  </a:cubicBezTo>
                  <a:cubicBezTo>
                    <a:pt x="25719" y="71185"/>
                    <a:pt x="26886" y="70951"/>
                    <a:pt x="27987" y="70551"/>
                  </a:cubicBezTo>
                  <a:cubicBezTo>
                    <a:pt x="29321" y="70084"/>
                    <a:pt x="30656" y="69517"/>
                    <a:pt x="31923" y="68916"/>
                  </a:cubicBezTo>
                  <a:cubicBezTo>
                    <a:pt x="33024" y="68416"/>
                    <a:pt x="34058" y="67849"/>
                    <a:pt x="35092" y="67215"/>
                  </a:cubicBezTo>
                  <a:cubicBezTo>
                    <a:pt x="35759" y="66782"/>
                    <a:pt x="36260" y="66114"/>
                    <a:pt x="36927" y="65714"/>
                  </a:cubicBezTo>
                  <a:cubicBezTo>
                    <a:pt x="37961" y="65047"/>
                    <a:pt x="38962" y="64413"/>
                    <a:pt x="39796" y="63479"/>
                  </a:cubicBezTo>
                  <a:cubicBezTo>
                    <a:pt x="40963" y="62145"/>
                    <a:pt x="42364" y="60944"/>
                    <a:pt x="43565" y="59610"/>
                  </a:cubicBezTo>
                  <a:cubicBezTo>
                    <a:pt x="44499" y="58542"/>
                    <a:pt x="45299" y="57308"/>
                    <a:pt x="46133" y="56141"/>
                  </a:cubicBezTo>
                  <a:cubicBezTo>
                    <a:pt x="46334" y="55840"/>
                    <a:pt x="46334" y="55473"/>
                    <a:pt x="46500" y="55140"/>
                  </a:cubicBezTo>
                  <a:cubicBezTo>
                    <a:pt x="46934" y="54239"/>
                    <a:pt x="47401" y="53339"/>
                    <a:pt x="47835" y="52405"/>
                  </a:cubicBezTo>
                  <a:cubicBezTo>
                    <a:pt x="48035" y="51938"/>
                    <a:pt x="48202" y="51437"/>
                    <a:pt x="48335" y="50970"/>
                  </a:cubicBezTo>
                  <a:cubicBezTo>
                    <a:pt x="48635" y="49903"/>
                    <a:pt x="48969" y="48835"/>
                    <a:pt x="49169" y="47735"/>
                  </a:cubicBezTo>
                  <a:cubicBezTo>
                    <a:pt x="49336" y="46901"/>
                    <a:pt x="49336" y="46033"/>
                    <a:pt x="49369" y="45166"/>
                  </a:cubicBezTo>
                  <a:cubicBezTo>
                    <a:pt x="49369" y="44065"/>
                    <a:pt x="49402" y="42931"/>
                    <a:pt x="49269" y="41864"/>
                  </a:cubicBezTo>
                  <a:cubicBezTo>
                    <a:pt x="49069" y="40463"/>
                    <a:pt x="48769" y="39062"/>
                    <a:pt x="48335" y="37761"/>
                  </a:cubicBezTo>
                  <a:cubicBezTo>
                    <a:pt x="48001" y="36760"/>
                    <a:pt x="47434" y="35793"/>
                    <a:pt x="46867" y="34892"/>
                  </a:cubicBezTo>
                  <a:cubicBezTo>
                    <a:pt x="46534" y="34358"/>
                    <a:pt x="46033" y="33891"/>
                    <a:pt x="45533" y="33458"/>
                  </a:cubicBezTo>
                  <a:cubicBezTo>
                    <a:pt x="44966" y="32957"/>
                    <a:pt x="44365" y="32424"/>
                    <a:pt x="43698" y="32057"/>
                  </a:cubicBezTo>
                  <a:cubicBezTo>
                    <a:pt x="43065" y="31690"/>
                    <a:pt x="42297" y="31523"/>
                    <a:pt x="41597" y="31223"/>
                  </a:cubicBezTo>
                  <a:cubicBezTo>
                    <a:pt x="40258" y="30598"/>
                    <a:pt x="38839" y="30345"/>
                    <a:pt x="37317" y="30345"/>
                  </a:cubicBezTo>
                  <a:cubicBezTo>
                    <a:pt x="37133" y="30345"/>
                    <a:pt x="36947" y="30348"/>
                    <a:pt x="36760" y="30355"/>
                  </a:cubicBezTo>
                  <a:cubicBezTo>
                    <a:pt x="36827" y="30189"/>
                    <a:pt x="36860" y="30055"/>
                    <a:pt x="36960" y="29955"/>
                  </a:cubicBezTo>
                  <a:cubicBezTo>
                    <a:pt x="37494" y="29255"/>
                    <a:pt x="37994" y="28521"/>
                    <a:pt x="38595" y="27854"/>
                  </a:cubicBezTo>
                  <a:cubicBezTo>
                    <a:pt x="39362" y="27053"/>
                    <a:pt x="40096" y="26119"/>
                    <a:pt x="41030" y="25552"/>
                  </a:cubicBezTo>
                  <a:cubicBezTo>
                    <a:pt x="43031" y="24351"/>
                    <a:pt x="44866" y="22817"/>
                    <a:pt x="47234" y="22250"/>
                  </a:cubicBezTo>
                  <a:cubicBezTo>
                    <a:pt x="47401" y="22216"/>
                    <a:pt x="47634" y="21949"/>
                    <a:pt x="47668" y="21749"/>
                  </a:cubicBezTo>
                  <a:cubicBezTo>
                    <a:pt x="47835" y="20649"/>
                    <a:pt x="47568" y="19681"/>
                    <a:pt x="46767" y="18881"/>
                  </a:cubicBezTo>
                  <a:cubicBezTo>
                    <a:pt x="46534" y="18614"/>
                    <a:pt x="46300" y="18280"/>
                    <a:pt x="46000" y="18113"/>
                  </a:cubicBezTo>
                  <a:cubicBezTo>
                    <a:pt x="45566" y="17858"/>
                    <a:pt x="45113" y="17447"/>
                    <a:pt x="44595" y="17447"/>
                  </a:cubicBezTo>
                  <a:cubicBezTo>
                    <a:pt x="44436" y="17447"/>
                    <a:pt x="44271" y="17486"/>
                    <a:pt x="44099" y="17580"/>
                  </a:cubicBezTo>
                  <a:cubicBezTo>
                    <a:pt x="43532" y="17880"/>
                    <a:pt x="42998" y="18347"/>
                    <a:pt x="42531" y="18814"/>
                  </a:cubicBezTo>
                  <a:cubicBezTo>
                    <a:pt x="41764" y="19614"/>
                    <a:pt x="41063" y="20515"/>
                    <a:pt x="40296" y="21416"/>
                  </a:cubicBezTo>
                  <a:cubicBezTo>
                    <a:pt x="40296" y="21182"/>
                    <a:pt x="40296" y="20982"/>
                    <a:pt x="40329" y="20749"/>
                  </a:cubicBezTo>
                  <a:cubicBezTo>
                    <a:pt x="40429" y="19881"/>
                    <a:pt x="40596" y="19014"/>
                    <a:pt x="40629" y="18147"/>
                  </a:cubicBezTo>
                  <a:cubicBezTo>
                    <a:pt x="40629" y="17513"/>
                    <a:pt x="40463" y="16846"/>
                    <a:pt x="40396" y="16179"/>
                  </a:cubicBezTo>
                  <a:cubicBezTo>
                    <a:pt x="40229" y="13810"/>
                    <a:pt x="39595" y="11575"/>
                    <a:pt x="38461" y="9474"/>
                  </a:cubicBezTo>
                  <a:cubicBezTo>
                    <a:pt x="37360" y="7439"/>
                    <a:pt x="35893" y="5671"/>
                    <a:pt x="34125" y="4170"/>
                  </a:cubicBezTo>
                  <a:cubicBezTo>
                    <a:pt x="32624" y="2869"/>
                    <a:pt x="30989" y="1768"/>
                    <a:pt x="29088" y="1101"/>
                  </a:cubicBezTo>
                  <a:cubicBezTo>
                    <a:pt x="27320" y="467"/>
                    <a:pt x="25519" y="67"/>
                    <a:pt x="23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5"/>
            <p:cNvSpPr/>
            <p:nvPr/>
          </p:nvSpPr>
          <p:spPr>
            <a:xfrm>
              <a:off x="5193875" y="4932300"/>
              <a:ext cx="44225" cy="96775"/>
            </a:xfrm>
            <a:custGeom>
              <a:avLst/>
              <a:gdLst/>
              <a:ahLst/>
              <a:cxnLst/>
              <a:rect l="l" t="t" r="r" b="b"/>
              <a:pathLst>
                <a:path w="1769" h="3871" extrusionOk="0">
                  <a:moveTo>
                    <a:pt x="301" y="1"/>
                  </a:moveTo>
                  <a:cubicBezTo>
                    <a:pt x="201" y="34"/>
                    <a:pt x="101" y="67"/>
                    <a:pt x="1" y="134"/>
                  </a:cubicBezTo>
                  <a:cubicBezTo>
                    <a:pt x="134" y="468"/>
                    <a:pt x="301" y="801"/>
                    <a:pt x="434" y="1135"/>
                  </a:cubicBezTo>
                  <a:cubicBezTo>
                    <a:pt x="801" y="2036"/>
                    <a:pt x="1168" y="2970"/>
                    <a:pt x="1535" y="3870"/>
                  </a:cubicBezTo>
                  <a:cubicBezTo>
                    <a:pt x="1635" y="3803"/>
                    <a:pt x="1702" y="3737"/>
                    <a:pt x="1769" y="3703"/>
                  </a:cubicBezTo>
                  <a:cubicBezTo>
                    <a:pt x="1302" y="2469"/>
                    <a:pt x="801" y="1235"/>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5"/>
            <p:cNvSpPr/>
            <p:nvPr/>
          </p:nvSpPr>
          <p:spPr>
            <a:xfrm>
              <a:off x="5597500" y="4712975"/>
              <a:ext cx="20875" cy="55075"/>
            </a:xfrm>
            <a:custGeom>
              <a:avLst/>
              <a:gdLst/>
              <a:ahLst/>
              <a:cxnLst/>
              <a:rect l="l" t="t" r="r" b="b"/>
              <a:pathLst>
                <a:path w="835" h="2203" extrusionOk="0">
                  <a:moveTo>
                    <a:pt x="34" y="1"/>
                  </a:moveTo>
                  <a:cubicBezTo>
                    <a:pt x="34" y="268"/>
                    <a:pt x="1" y="535"/>
                    <a:pt x="1" y="801"/>
                  </a:cubicBezTo>
                  <a:cubicBezTo>
                    <a:pt x="201" y="1268"/>
                    <a:pt x="401" y="1735"/>
                    <a:pt x="634" y="2202"/>
                  </a:cubicBezTo>
                  <a:cubicBezTo>
                    <a:pt x="768" y="2002"/>
                    <a:pt x="834" y="1802"/>
                    <a:pt x="768" y="1635"/>
                  </a:cubicBezTo>
                  <a:cubicBezTo>
                    <a:pt x="634" y="1168"/>
                    <a:pt x="501" y="735"/>
                    <a:pt x="301" y="301"/>
                  </a:cubicBezTo>
                  <a:cubicBezTo>
                    <a:pt x="267" y="168"/>
                    <a:pt x="134"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5"/>
            <p:cNvSpPr/>
            <p:nvPr/>
          </p:nvSpPr>
          <p:spPr>
            <a:xfrm>
              <a:off x="5463250" y="4881425"/>
              <a:ext cx="17525" cy="49250"/>
            </a:xfrm>
            <a:custGeom>
              <a:avLst/>
              <a:gdLst/>
              <a:ahLst/>
              <a:cxnLst/>
              <a:rect l="l" t="t" r="r" b="b"/>
              <a:pathLst>
                <a:path w="701" h="1970" extrusionOk="0">
                  <a:moveTo>
                    <a:pt x="234" y="1"/>
                  </a:moveTo>
                  <a:cubicBezTo>
                    <a:pt x="133" y="68"/>
                    <a:pt x="67" y="134"/>
                    <a:pt x="0" y="201"/>
                  </a:cubicBezTo>
                  <a:cubicBezTo>
                    <a:pt x="200" y="768"/>
                    <a:pt x="0" y="1502"/>
                    <a:pt x="500" y="1969"/>
                  </a:cubicBezTo>
                  <a:cubicBezTo>
                    <a:pt x="567" y="1936"/>
                    <a:pt x="634" y="1902"/>
                    <a:pt x="701" y="1902"/>
                  </a:cubicBezTo>
                  <a:cubicBezTo>
                    <a:pt x="534" y="1269"/>
                    <a:pt x="400" y="635"/>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5"/>
            <p:cNvSpPr/>
            <p:nvPr/>
          </p:nvSpPr>
          <p:spPr>
            <a:xfrm>
              <a:off x="5475750" y="4868100"/>
              <a:ext cx="16700" cy="39225"/>
            </a:xfrm>
            <a:custGeom>
              <a:avLst/>
              <a:gdLst/>
              <a:ahLst/>
              <a:cxnLst/>
              <a:rect l="l" t="t" r="r" b="b"/>
              <a:pathLst>
                <a:path w="668" h="1569" extrusionOk="0">
                  <a:moveTo>
                    <a:pt x="134" y="0"/>
                  </a:moveTo>
                  <a:cubicBezTo>
                    <a:pt x="100" y="0"/>
                    <a:pt x="34" y="34"/>
                    <a:pt x="0" y="67"/>
                  </a:cubicBezTo>
                  <a:cubicBezTo>
                    <a:pt x="100" y="501"/>
                    <a:pt x="201" y="968"/>
                    <a:pt x="334" y="1401"/>
                  </a:cubicBezTo>
                  <a:cubicBezTo>
                    <a:pt x="334" y="1468"/>
                    <a:pt x="434" y="1501"/>
                    <a:pt x="501" y="1568"/>
                  </a:cubicBezTo>
                  <a:cubicBezTo>
                    <a:pt x="534" y="1501"/>
                    <a:pt x="567" y="1435"/>
                    <a:pt x="634" y="1368"/>
                  </a:cubicBezTo>
                  <a:cubicBezTo>
                    <a:pt x="567" y="868"/>
                    <a:pt x="668" y="3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5"/>
            <p:cNvSpPr/>
            <p:nvPr/>
          </p:nvSpPr>
          <p:spPr>
            <a:xfrm>
              <a:off x="5312300" y="3648050"/>
              <a:ext cx="20875" cy="40900"/>
            </a:xfrm>
            <a:custGeom>
              <a:avLst/>
              <a:gdLst/>
              <a:ahLst/>
              <a:cxnLst/>
              <a:rect l="l" t="t" r="r" b="b"/>
              <a:pathLst>
                <a:path w="835" h="1636" extrusionOk="0">
                  <a:moveTo>
                    <a:pt x="267" y="1"/>
                  </a:moveTo>
                  <a:cubicBezTo>
                    <a:pt x="167" y="67"/>
                    <a:pt x="100" y="101"/>
                    <a:pt x="0" y="134"/>
                  </a:cubicBezTo>
                  <a:cubicBezTo>
                    <a:pt x="234" y="634"/>
                    <a:pt x="467" y="1135"/>
                    <a:pt x="734" y="1635"/>
                  </a:cubicBezTo>
                  <a:cubicBezTo>
                    <a:pt x="768" y="1568"/>
                    <a:pt x="801" y="1502"/>
                    <a:pt x="834" y="1402"/>
                  </a:cubicBezTo>
                  <a:cubicBezTo>
                    <a:pt x="668" y="968"/>
                    <a:pt x="467" y="5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5"/>
            <p:cNvSpPr/>
            <p:nvPr/>
          </p:nvSpPr>
          <p:spPr>
            <a:xfrm>
              <a:off x="5544975" y="3608025"/>
              <a:ext cx="13350" cy="41725"/>
            </a:xfrm>
            <a:custGeom>
              <a:avLst/>
              <a:gdLst/>
              <a:ahLst/>
              <a:cxnLst/>
              <a:rect l="l" t="t" r="r" b="b"/>
              <a:pathLst>
                <a:path w="534" h="1669" extrusionOk="0">
                  <a:moveTo>
                    <a:pt x="33" y="0"/>
                  </a:moveTo>
                  <a:cubicBezTo>
                    <a:pt x="33" y="634"/>
                    <a:pt x="0" y="1068"/>
                    <a:pt x="0" y="1468"/>
                  </a:cubicBezTo>
                  <a:cubicBezTo>
                    <a:pt x="67" y="1535"/>
                    <a:pt x="167" y="1602"/>
                    <a:pt x="234" y="1668"/>
                  </a:cubicBezTo>
                  <a:cubicBezTo>
                    <a:pt x="334" y="1602"/>
                    <a:pt x="534" y="1502"/>
                    <a:pt x="534" y="1468"/>
                  </a:cubicBezTo>
                  <a:cubicBezTo>
                    <a:pt x="400" y="1035"/>
                    <a:pt x="234" y="601"/>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5"/>
            <p:cNvSpPr/>
            <p:nvPr/>
          </p:nvSpPr>
          <p:spPr>
            <a:xfrm>
              <a:off x="4878650" y="3914075"/>
              <a:ext cx="160975" cy="212675"/>
            </a:xfrm>
            <a:custGeom>
              <a:avLst/>
              <a:gdLst/>
              <a:ahLst/>
              <a:cxnLst/>
              <a:rect l="l" t="t" r="r" b="b"/>
              <a:pathLst>
                <a:path w="6439" h="8507" extrusionOk="0">
                  <a:moveTo>
                    <a:pt x="3303" y="2202"/>
                  </a:moveTo>
                  <a:lnTo>
                    <a:pt x="3303" y="2202"/>
                  </a:lnTo>
                  <a:cubicBezTo>
                    <a:pt x="3537" y="3203"/>
                    <a:pt x="2803" y="3803"/>
                    <a:pt x="2302" y="4470"/>
                  </a:cubicBezTo>
                  <a:cubicBezTo>
                    <a:pt x="2002" y="2903"/>
                    <a:pt x="2369" y="2436"/>
                    <a:pt x="3303" y="2202"/>
                  </a:cubicBezTo>
                  <a:close/>
                  <a:moveTo>
                    <a:pt x="6305" y="1"/>
                  </a:moveTo>
                  <a:lnTo>
                    <a:pt x="3970" y="968"/>
                  </a:lnTo>
                  <a:cubicBezTo>
                    <a:pt x="3937" y="835"/>
                    <a:pt x="3937" y="668"/>
                    <a:pt x="3870" y="334"/>
                  </a:cubicBezTo>
                  <a:cubicBezTo>
                    <a:pt x="3459" y="1068"/>
                    <a:pt x="3358" y="2060"/>
                    <a:pt x="2589" y="2060"/>
                  </a:cubicBezTo>
                  <a:cubicBezTo>
                    <a:pt x="2485" y="2060"/>
                    <a:pt x="2368" y="2042"/>
                    <a:pt x="2236" y="2002"/>
                  </a:cubicBezTo>
                  <a:cubicBezTo>
                    <a:pt x="1468" y="3136"/>
                    <a:pt x="735" y="4237"/>
                    <a:pt x="1" y="5338"/>
                  </a:cubicBezTo>
                  <a:cubicBezTo>
                    <a:pt x="67" y="5371"/>
                    <a:pt x="134" y="5438"/>
                    <a:pt x="201" y="5471"/>
                  </a:cubicBezTo>
                  <a:cubicBezTo>
                    <a:pt x="735" y="4804"/>
                    <a:pt x="1235" y="4137"/>
                    <a:pt x="1835" y="3403"/>
                  </a:cubicBezTo>
                  <a:lnTo>
                    <a:pt x="1835" y="3403"/>
                  </a:lnTo>
                  <a:cubicBezTo>
                    <a:pt x="1902" y="4571"/>
                    <a:pt x="1669" y="5438"/>
                    <a:pt x="868" y="6172"/>
                  </a:cubicBezTo>
                  <a:cubicBezTo>
                    <a:pt x="534" y="6472"/>
                    <a:pt x="434" y="7006"/>
                    <a:pt x="234" y="7473"/>
                  </a:cubicBezTo>
                  <a:cubicBezTo>
                    <a:pt x="268" y="7473"/>
                    <a:pt x="334" y="7506"/>
                    <a:pt x="368" y="7539"/>
                  </a:cubicBezTo>
                  <a:cubicBezTo>
                    <a:pt x="801" y="6939"/>
                    <a:pt x="1202" y="6338"/>
                    <a:pt x="1602" y="5771"/>
                  </a:cubicBezTo>
                  <a:lnTo>
                    <a:pt x="1735" y="5771"/>
                  </a:lnTo>
                  <a:cubicBezTo>
                    <a:pt x="1669" y="6672"/>
                    <a:pt x="1602" y="7606"/>
                    <a:pt x="1535" y="8507"/>
                  </a:cubicBezTo>
                  <a:lnTo>
                    <a:pt x="1669" y="8507"/>
                  </a:lnTo>
                  <a:cubicBezTo>
                    <a:pt x="1735" y="8440"/>
                    <a:pt x="1802" y="8373"/>
                    <a:pt x="1802" y="8307"/>
                  </a:cubicBezTo>
                  <a:cubicBezTo>
                    <a:pt x="1902" y="7406"/>
                    <a:pt x="1969" y="6539"/>
                    <a:pt x="2102" y="5671"/>
                  </a:cubicBezTo>
                  <a:cubicBezTo>
                    <a:pt x="2136" y="5404"/>
                    <a:pt x="2236" y="5104"/>
                    <a:pt x="2402" y="4904"/>
                  </a:cubicBezTo>
                  <a:cubicBezTo>
                    <a:pt x="3170" y="4104"/>
                    <a:pt x="3937" y="3303"/>
                    <a:pt x="4704" y="2502"/>
                  </a:cubicBezTo>
                  <a:cubicBezTo>
                    <a:pt x="4582" y="2388"/>
                    <a:pt x="4486" y="2343"/>
                    <a:pt x="4405" y="2343"/>
                  </a:cubicBezTo>
                  <a:cubicBezTo>
                    <a:pt x="4131" y="2343"/>
                    <a:pt x="4023" y="2851"/>
                    <a:pt x="3637" y="2903"/>
                  </a:cubicBezTo>
                  <a:cubicBezTo>
                    <a:pt x="3703" y="2536"/>
                    <a:pt x="3637" y="2202"/>
                    <a:pt x="3770" y="1935"/>
                  </a:cubicBezTo>
                  <a:cubicBezTo>
                    <a:pt x="4137" y="1168"/>
                    <a:pt x="4938" y="901"/>
                    <a:pt x="5638" y="568"/>
                  </a:cubicBezTo>
                  <a:cubicBezTo>
                    <a:pt x="5905" y="434"/>
                    <a:pt x="6172" y="301"/>
                    <a:pt x="6439" y="167"/>
                  </a:cubicBezTo>
                  <a:cubicBezTo>
                    <a:pt x="6405" y="101"/>
                    <a:pt x="6372" y="34"/>
                    <a:pt x="6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5"/>
            <p:cNvSpPr/>
            <p:nvPr/>
          </p:nvSpPr>
          <p:spPr>
            <a:xfrm>
              <a:off x="5600000" y="4115900"/>
              <a:ext cx="61750" cy="107600"/>
            </a:xfrm>
            <a:custGeom>
              <a:avLst/>
              <a:gdLst/>
              <a:ahLst/>
              <a:cxnLst/>
              <a:rect l="l" t="t" r="r" b="b"/>
              <a:pathLst>
                <a:path w="2470" h="4304" extrusionOk="0">
                  <a:moveTo>
                    <a:pt x="1001" y="0"/>
                  </a:moveTo>
                  <a:lnTo>
                    <a:pt x="1001" y="0"/>
                  </a:lnTo>
                  <a:cubicBezTo>
                    <a:pt x="1101" y="334"/>
                    <a:pt x="1201" y="634"/>
                    <a:pt x="1302" y="934"/>
                  </a:cubicBezTo>
                  <a:cubicBezTo>
                    <a:pt x="1035" y="1001"/>
                    <a:pt x="835" y="1034"/>
                    <a:pt x="768" y="1034"/>
                  </a:cubicBezTo>
                  <a:cubicBezTo>
                    <a:pt x="501" y="834"/>
                    <a:pt x="267" y="667"/>
                    <a:pt x="67" y="534"/>
                  </a:cubicBezTo>
                  <a:cubicBezTo>
                    <a:pt x="34" y="567"/>
                    <a:pt x="34" y="634"/>
                    <a:pt x="1" y="667"/>
                  </a:cubicBezTo>
                  <a:cubicBezTo>
                    <a:pt x="734" y="1835"/>
                    <a:pt x="1468" y="3036"/>
                    <a:pt x="2236" y="4303"/>
                  </a:cubicBezTo>
                  <a:cubicBezTo>
                    <a:pt x="2469" y="2902"/>
                    <a:pt x="1668" y="167"/>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5"/>
            <p:cNvSpPr/>
            <p:nvPr/>
          </p:nvSpPr>
          <p:spPr>
            <a:xfrm>
              <a:off x="4711025" y="4139250"/>
              <a:ext cx="80100" cy="235175"/>
            </a:xfrm>
            <a:custGeom>
              <a:avLst/>
              <a:gdLst/>
              <a:ahLst/>
              <a:cxnLst/>
              <a:rect l="l" t="t" r="r" b="b"/>
              <a:pathLst>
                <a:path w="3204" h="9407" extrusionOk="0">
                  <a:moveTo>
                    <a:pt x="3203" y="0"/>
                  </a:moveTo>
                  <a:lnTo>
                    <a:pt x="3203" y="0"/>
                  </a:lnTo>
                  <a:cubicBezTo>
                    <a:pt x="2703" y="667"/>
                    <a:pt x="2102" y="1334"/>
                    <a:pt x="1902" y="2102"/>
                  </a:cubicBezTo>
                  <a:cubicBezTo>
                    <a:pt x="1402" y="3836"/>
                    <a:pt x="234" y="5371"/>
                    <a:pt x="268" y="7272"/>
                  </a:cubicBezTo>
                  <a:cubicBezTo>
                    <a:pt x="268" y="7972"/>
                    <a:pt x="101" y="8673"/>
                    <a:pt x="1" y="9373"/>
                  </a:cubicBezTo>
                  <a:cubicBezTo>
                    <a:pt x="134" y="9407"/>
                    <a:pt x="234" y="9407"/>
                    <a:pt x="334" y="9407"/>
                  </a:cubicBezTo>
                  <a:cubicBezTo>
                    <a:pt x="268" y="5938"/>
                    <a:pt x="1969" y="3036"/>
                    <a:pt x="3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5"/>
            <p:cNvSpPr/>
            <p:nvPr/>
          </p:nvSpPr>
          <p:spPr>
            <a:xfrm>
              <a:off x="5691725" y="4420275"/>
              <a:ext cx="46725" cy="129275"/>
            </a:xfrm>
            <a:custGeom>
              <a:avLst/>
              <a:gdLst/>
              <a:ahLst/>
              <a:cxnLst/>
              <a:rect l="l" t="t" r="r" b="b"/>
              <a:pathLst>
                <a:path w="1869" h="5171" extrusionOk="0">
                  <a:moveTo>
                    <a:pt x="1" y="0"/>
                  </a:moveTo>
                  <a:cubicBezTo>
                    <a:pt x="1" y="334"/>
                    <a:pt x="68" y="634"/>
                    <a:pt x="168" y="934"/>
                  </a:cubicBezTo>
                  <a:cubicBezTo>
                    <a:pt x="535" y="1935"/>
                    <a:pt x="902" y="2969"/>
                    <a:pt x="1268" y="3970"/>
                  </a:cubicBezTo>
                  <a:cubicBezTo>
                    <a:pt x="1469" y="4370"/>
                    <a:pt x="1669" y="4771"/>
                    <a:pt x="1869" y="5171"/>
                  </a:cubicBezTo>
                  <a:cubicBezTo>
                    <a:pt x="1635" y="4270"/>
                    <a:pt x="1402" y="3403"/>
                    <a:pt x="1135" y="2502"/>
                  </a:cubicBezTo>
                  <a:cubicBezTo>
                    <a:pt x="968" y="1935"/>
                    <a:pt x="801" y="1335"/>
                    <a:pt x="635" y="768"/>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5"/>
            <p:cNvSpPr/>
            <p:nvPr/>
          </p:nvSpPr>
          <p:spPr>
            <a:xfrm>
              <a:off x="5065450" y="4931475"/>
              <a:ext cx="32550" cy="55900"/>
            </a:xfrm>
            <a:custGeom>
              <a:avLst/>
              <a:gdLst/>
              <a:ahLst/>
              <a:cxnLst/>
              <a:rect l="l" t="t" r="r" b="b"/>
              <a:pathLst>
                <a:path w="1302" h="2236" extrusionOk="0">
                  <a:moveTo>
                    <a:pt x="1" y="0"/>
                  </a:moveTo>
                  <a:lnTo>
                    <a:pt x="1" y="0"/>
                  </a:lnTo>
                  <a:cubicBezTo>
                    <a:pt x="134" y="267"/>
                    <a:pt x="201" y="601"/>
                    <a:pt x="334" y="868"/>
                  </a:cubicBezTo>
                  <a:cubicBezTo>
                    <a:pt x="568" y="1301"/>
                    <a:pt x="868" y="1768"/>
                    <a:pt x="1135" y="2202"/>
                  </a:cubicBezTo>
                  <a:cubicBezTo>
                    <a:pt x="1135" y="2202"/>
                    <a:pt x="1135" y="2235"/>
                    <a:pt x="1135" y="2235"/>
                  </a:cubicBezTo>
                  <a:cubicBezTo>
                    <a:pt x="1302" y="1668"/>
                    <a:pt x="5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5"/>
            <p:cNvSpPr/>
            <p:nvPr/>
          </p:nvSpPr>
          <p:spPr>
            <a:xfrm>
              <a:off x="4696025" y="4425275"/>
              <a:ext cx="20050" cy="62575"/>
            </a:xfrm>
            <a:custGeom>
              <a:avLst/>
              <a:gdLst/>
              <a:ahLst/>
              <a:cxnLst/>
              <a:rect l="l" t="t" r="r" b="b"/>
              <a:pathLst>
                <a:path w="802" h="2503" extrusionOk="0">
                  <a:moveTo>
                    <a:pt x="801" y="1"/>
                  </a:moveTo>
                  <a:lnTo>
                    <a:pt x="801" y="1"/>
                  </a:lnTo>
                  <a:cubicBezTo>
                    <a:pt x="234" y="434"/>
                    <a:pt x="0" y="1802"/>
                    <a:pt x="201" y="2469"/>
                  </a:cubicBezTo>
                  <a:cubicBezTo>
                    <a:pt x="267" y="2502"/>
                    <a:pt x="334" y="2502"/>
                    <a:pt x="401" y="2502"/>
                  </a:cubicBezTo>
                  <a:cubicBezTo>
                    <a:pt x="501" y="1702"/>
                    <a:pt x="634" y="9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5"/>
            <p:cNvSpPr/>
            <p:nvPr/>
          </p:nvSpPr>
          <p:spPr>
            <a:xfrm>
              <a:off x="5638375" y="4253475"/>
              <a:ext cx="13350" cy="56750"/>
            </a:xfrm>
            <a:custGeom>
              <a:avLst/>
              <a:gdLst/>
              <a:ahLst/>
              <a:cxnLst/>
              <a:rect l="l" t="t" r="r" b="b"/>
              <a:pathLst>
                <a:path w="534" h="2270" extrusionOk="0">
                  <a:moveTo>
                    <a:pt x="100" y="1"/>
                  </a:moveTo>
                  <a:lnTo>
                    <a:pt x="100" y="1"/>
                  </a:lnTo>
                  <a:cubicBezTo>
                    <a:pt x="67" y="735"/>
                    <a:pt x="33" y="1435"/>
                    <a:pt x="0" y="2269"/>
                  </a:cubicBezTo>
                  <a:cubicBezTo>
                    <a:pt x="534" y="1502"/>
                    <a:pt x="534" y="3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5"/>
            <p:cNvSpPr/>
            <p:nvPr/>
          </p:nvSpPr>
          <p:spPr>
            <a:xfrm>
              <a:off x="5707575" y="4135075"/>
              <a:ext cx="30875" cy="42550"/>
            </a:xfrm>
            <a:custGeom>
              <a:avLst/>
              <a:gdLst/>
              <a:ahLst/>
              <a:cxnLst/>
              <a:rect l="l" t="t" r="r" b="b"/>
              <a:pathLst>
                <a:path w="1235" h="1702" extrusionOk="0">
                  <a:moveTo>
                    <a:pt x="201" y="0"/>
                  </a:moveTo>
                  <a:cubicBezTo>
                    <a:pt x="134" y="34"/>
                    <a:pt x="67" y="67"/>
                    <a:pt x="1" y="134"/>
                  </a:cubicBezTo>
                  <a:cubicBezTo>
                    <a:pt x="334" y="634"/>
                    <a:pt x="634" y="1168"/>
                    <a:pt x="968" y="1701"/>
                  </a:cubicBezTo>
                  <a:cubicBezTo>
                    <a:pt x="1068" y="1635"/>
                    <a:pt x="1135" y="1568"/>
                    <a:pt x="1235" y="1501"/>
                  </a:cubicBezTo>
                  <a:cubicBezTo>
                    <a:pt x="901" y="1001"/>
                    <a:pt x="534" y="5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5"/>
            <p:cNvSpPr/>
            <p:nvPr/>
          </p:nvSpPr>
          <p:spPr>
            <a:xfrm>
              <a:off x="5298125" y="4862250"/>
              <a:ext cx="25050" cy="43400"/>
            </a:xfrm>
            <a:custGeom>
              <a:avLst/>
              <a:gdLst/>
              <a:ahLst/>
              <a:cxnLst/>
              <a:rect l="l" t="t" r="r" b="b"/>
              <a:pathLst>
                <a:path w="1002" h="1736" extrusionOk="0">
                  <a:moveTo>
                    <a:pt x="0" y="1"/>
                  </a:moveTo>
                  <a:lnTo>
                    <a:pt x="0" y="1"/>
                  </a:lnTo>
                  <a:cubicBezTo>
                    <a:pt x="100" y="368"/>
                    <a:pt x="167" y="601"/>
                    <a:pt x="200" y="835"/>
                  </a:cubicBezTo>
                  <a:cubicBezTo>
                    <a:pt x="334" y="1035"/>
                    <a:pt x="467" y="1235"/>
                    <a:pt x="601" y="1435"/>
                  </a:cubicBezTo>
                  <a:cubicBezTo>
                    <a:pt x="701" y="1535"/>
                    <a:pt x="768" y="1635"/>
                    <a:pt x="868" y="1735"/>
                  </a:cubicBezTo>
                  <a:cubicBezTo>
                    <a:pt x="1001" y="1035"/>
                    <a:pt x="634" y="5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1"/>
        <p:cNvGrpSpPr/>
        <p:nvPr/>
      </p:nvGrpSpPr>
      <p:grpSpPr>
        <a:xfrm>
          <a:off x="0" y="0"/>
          <a:ext cx="0" cy="0"/>
          <a:chOff x="0" y="0"/>
          <a:chExt cx="0" cy="0"/>
        </a:xfrm>
      </p:grpSpPr>
      <p:sp>
        <p:nvSpPr>
          <p:cNvPr id="3572" name="Google Shape;3572;p45"/>
          <p:cNvSpPr/>
          <p:nvPr/>
        </p:nvSpPr>
        <p:spPr>
          <a:xfrm rot="5400000">
            <a:off x="-520649" y="2294175"/>
            <a:ext cx="35484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5"/>
          <p:cNvSpPr/>
          <p:nvPr/>
        </p:nvSpPr>
        <p:spPr>
          <a:xfrm rot="5400000">
            <a:off x="3457139" y="2294175"/>
            <a:ext cx="35484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5"/>
          <p:cNvSpPr/>
          <p:nvPr/>
        </p:nvSpPr>
        <p:spPr>
          <a:xfrm>
            <a:off x="353398"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5"/>
          <p:cNvSpPr txBox="1">
            <a:spLocks noGrp="1"/>
          </p:cNvSpPr>
          <p:nvPr>
            <p:ph type="title" idx="5"/>
          </p:nvPr>
        </p:nvSpPr>
        <p:spPr>
          <a:xfrm rot="-17548">
            <a:off x="1863669" y="3049136"/>
            <a:ext cx="2586034"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MARKET &amp; COMPETITION</a:t>
            </a:r>
            <a:endParaRPr/>
          </a:p>
        </p:txBody>
      </p:sp>
      <p:sp>
        <p:nvSpPr>
          <p:cNvPr id="3576" name="Google Shape;3576;p4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TABLE OF CONTENTS</a:t>
            </a:r>
            <a:endParaRPr/>
          </a:p>
        </p:txBody>
      </p:sp>
      <p:sp>
        <p:nvSpPr>
          <p:cNvPr id="3577" name="Google Shape;3577;p45"/>
          <p:cNvSpPr txBox="1">
            <a:spLocks noGrp="1"/>
          </p:cNvSpPr>
          <p:nvPr>
            <p:ph type="title" idx="2"/>
          </p:nvPr>
        </p:nvSpPr>
        <p:spPr>
          <a:xfrm rot="-16748">
            <a:off x="1863670" y="1497999"/>
            <a:ext cx="2586331" cy="858003"/>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VS. SOLUTION</a:t>
            </a:r>
            <a:endParaRPr/>
          </a:p>
        </p:txBody>
      </p:sp>
      <p:sp>
        <p:nvSpPr>
          <p:cNvPr id="3578" name="Google Shape;3578;p45"/>
          <p:cNvSpPr txBox="1">
            <a:spLocks noGrp="1"/>
          </p:cNvSpPr>
          <p:nvPr>
            <p:ph type="subTitle" idx="1"/>
          </p:nvPr>
        </p:nvSpPr>
        <p:spPr>
          <a:xfrm rot="-7990">
            <a:off x="1864283" y="2220255"/>
            <a:ext cx="2581507" cy="692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You can describe the topic of the section here</a:t>
            </a:r>
            <a:endParaRPr/>
          </a:p>
        </p:txBody>
      </p:sp>
      <p:sp>
        <p:nvSpPr>
          <p:cNvPr id="3579" name="Google Shape;3579;p45"/>
          <p:cNvSpPr txBox="1">
            <a:spLocks noGrp="1"/>
          </p:cNvSpPr>
          <p:nvPr>
            <p:ph type="title" idx="3"/>
          </p:nvPr>
        </p:nvSpPr>
        <p:spPr>
          <a:xfrm rot="-15554">
            <a:off x="5839351" y="1497373"/>
            <a:ext cx="2586026" cy="858003"/>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ALL ABOUT THE PRODUCT</a:t>
            </a:r>
            <a:endParaRPr/>
          </a:p>
        </p:txBody>
      </p:sp>
      <p:sp>
        <p:nvSpPr>
          <p:cNvPr id="3580" name="Google Shape;3580;p45"/>
          <p:cNvSpPr txBox="1">
            <a:spLocks noGrp="1"/>
          </p:cNvSpPr>
          <p:nvPr>
            <p:ph type="subTitle" idx="4"/>
          </p:nvPr>
        </p:nvSpPr>
        <p:spPr>
          <a:xfrm rot="-8377">
            <a:off x="5839667" y="2220246"/>
            <a:ext cx="25854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3581" name="Google Shape;3581;p45"/>
          <p:cNvSpPr txBox="1">
            <a:spLocks noGrp="1"/>
          </p:cNvSpPr>
          <p:nvPr>
            <p:ph type="subTitle" idx="6"/>
          </p:nvPr>
        </p:nvSpPr>
        <p:spPr>
          <a:xfrm rot="-8379">
            <a:off x="1864282" y="3770971"/>
            <a:ext cx="2584808" cy="692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582" name="Google Shape;3582;p45"/>
          <p:cNvSpPr txBox="1">
            <a:spLocks noGrp="1"/>
          </p:cNvSpPr>
          <p:nvPr>
            <p:ph type="title" idx="7"/>
          </p:nvPr>
        </p:nvSpPr>
        <p:spPr>
          <a:xfrm rot="-17220">
            <a:off x="667768" y="14056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3" name="Google Shape;3583;p45"/>
          <p:cNvSpPr txBox="1">
            <a:spLocks noGrp="1"/>
          </p:cNvSpPr>
          <p:nvPr>
            <p:ph type="title" idx="8"/>
          </p:nvPr>
        </p:nvSpPr>
        <p:spPr>
          <a:xfrm rot="-17220">
            <a:off x="667768" y="31094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84" name="Google Shape;3584;p45"/>
          <p:cNvSpPr txBox="1">
            <a:spLocks noGrp="1"/>
          </p:cNvSpPr>
          <p:nvPr>
            <p:ph type="title" idx="9"/>
          </p:nvPr>
        </p:nvSpPr>
        <p:spPr>
          <a:xfrm rot="-17229">
            <a:off x="4667757" y="14056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5" name="Google Shape;3585;p45"/>
          <p:cNvSpPr txBox="1">
            <a:spLocks noGrp="1"/>
          </p:cNvSpPr>
          <p:nvPr>
            <p:ph type="title" idx="13"/>
          </p:nvPr>
        </p:nvSpPr>
        <p:spPr>
          <a:xfrm rot="-16345">
            <a:off x="5839352" y="3048524"/>
            <a:ext cx="2586929"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BUSINESS MODEL PRODUCT</a:t>
            </a:r>
            <a:endParaRPr/>
          </a:p>
        </p:txBody>
      </p:sp>
      <p:sp>
        <p:nvSpPr>
          <p:cNvPr id="3586" name="Google Shape;3586;p45"/>
          <p:cNvSpPr txBox="1">
            <a:spLocks noGrp="1"/>
          </p:cNvSpPr>
          <p:nvPr>
            <p:ph type="subTitle" idx="14"/>
          </p:nvPr>
        </p:nvSpPr>
        <p:spPr>
          <a:xfrm rot="-8377">
            <a:off x="5839667" y="3770972"/>
            <a:ext cx="25854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3587" name="Google Shape;3587;p45"/>
          <p:cNvSpPr txBox="1">
            <a:spLocks noGrp="1"/>
          </p:cNvSpPr>
          <p:nvPr>
            <p:ph type="title" idx="15"/>
          </p:nvPr>
        </p:nvSpPr>
        <p:spPr>
          <a:xfrm rot="-17229">
            <a:off x="4667757" y="31094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88" name="Google Shape;3588;p45"/>
          <p:cNvSpPr/>
          <p:nvPr/>
        </p:nvSpPr>
        <p:spPr>
          <a:xfrm>
            <a:off x="888561" y="1736099"/>
            <a:ext cx="612787" cy="444374"/>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
        <p:nvSpPr>
          <p:cNvPr id="3589" name="Google Shape;3589;p45"/>
          <p:cNvSpPr/>
          <p:nvPr/>
        </p:nvSpPr>
        <p:spPr>
          <a:xfrm>
            <a:off x="4848901" y="1733585"/>
            <a:ext cx="711374" cy="44978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02</a:t>
            </a:r>
          </a:p>
        </p:txBody>
      </p:sp>
      <p:sp>
        <p:nvSpPr>
          <p:cNvPr id="3590" name="Google Shape;3590;p45"/>
          <p:cNvSpPr/>
          <p:nvPr/>
        </p:nvSpPr>
        <p:spPr>
          <a:xfrm>
            <a:off x="889697" y="3311749"/>
            <a:ext cx="695199" cy="444374"/>
          </a:xfrm>
          <a:prstGeom prst="rect">
            <a:avLst/>
          </a:prstGeom>
        </p:spPr>
        <p:txBody>
          <a:bodyPr>
            <a:prstTxWarp prst="textPlain">
              <a:avLst/>
            </a:prstTxWarp>
          </a:bodyPr>
          <a:lstStyle/>
          <a:p>
            <a:pPr lvl="0" algn="ctr"/>
            <a:r>
              <a:rPr b="0" i="0" dirty="0">
                <a:ln w="9525" cap="flat" cmpd="sng">
                  <a:solidFill>
                    <a:schemeClr val="lt1"/>
                  </a:solidFill>
                  <a:prstDash val="solid"/>
                  <a:round/>
                  <a:headEnd type="none" w="sm" len="sm"/>
                  <a:tailEnd type="none" w="sm" len="sm"/>
                </a:ln>
                <a:noFill/>
                <a:latin typeface="Encode Sans;900"/>
              </a:rPr>
              <a:t>03</a:t>
            </a:r>
          </a:p>
        </p:txBody>
      </p:sp>
      <p:sp>
        <p:nvSpPr>
          <p:cNvPr id="3591" name="Google Shape;3591;p45"/>
          <p:cNvSpPr/>
          <p:nvPr/>
        </p:nvSpPr>
        <p:spPr>
          <a:xfrm>
            <a:off x="4855352" y="3312462"/>
            <a:ext cx="768588" cy="4428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04</a:t>
            </a:r>
          </a:p>
        </p:txBody>
      </p:sp>
      <p:grpSp>
        <p:nvGrpSpPr>
          <p:cNvPr id="3592" name="Google Shape;3592;p45"/>
          <p:cNvGrpSpPr/>
          <p:nvPr/>
        </p:nvGrpSpPr>
        <p:grpSpPr>
          <a:xfrm rot="1923838">
            <a:off x="277034" y="2429701"/>
            <a:ext cx="593101" cy="1146420"/>
            <a:chOff x="4000525" y="439175"/>
            <a:chExt cx="1021600" cy="1974675"/>
          </a:xfrm>
        </p:grpSpPr>
        <p:sp>
          <p:nvSpPr>
            <p:cNvPr id="3593" name="Google Shape;3593;p45"/>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5"/>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5"/>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5"/>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5"/>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5"/>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5"/>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5"/>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5"/>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5"/>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5"/>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5"/>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5"/>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5"/>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5"/>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5"/>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5"/>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5"/>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5"/>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5"/>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5"/>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5"/>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5"/>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5"/>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5"/>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5"/>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5"/>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5"/>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5"/>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5"/>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5"/>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38"/>
        <p:cNvGrpSpPr/>
        <p:nvPr/>
      </p:nvGrpSpPr>
      <p:grpSpPr>
        <a:xfrm>
          <a:off x="0" y="0"/>
          <a:ext cx="0" cy="0"/>
          <a:chOff x="0" y="0"/>
          <a:chExt cx="0" cy="0"/>
        </a:xfrm>
      </p:grpSpPr>
      <p:sp>
        <p:nvSpPr>
          <p:cNvPr id="3639" name="Google Shape;3639;p46"/>
          <p:cNvSpPr/>
          <p:nvPr/>
        </p:nvSpPr>
        <p:spPr>
          <a:xfrm>
            <a:off x="291400" y="516900"/>
            <a:ext cx="2354400" cy="4109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txBox="1">
            <a:spLocks noGrp="1"/>
          </p:cNvSpPr>
          <p:nvPr>
            <p:ph type="subTitle" idx="1"/>
          </p:nvPr>
        </p:nvSpPr>
        <p:spPr>
          <a:xfrm>
            <a:off x="4009285" y="1318111"/>
            <a:ext cx="5134715" cy="2507254"/>
          </a:xfrm>
          <a:prstGeom prst="rect">
            <a:avLst/>
          </a:prstGeom>
        </p:spPr>
        <p:txBody>
          <a:bodyPr spcFirstLastPara="1" wrap="square" lIns="91425" tIns="91425" rIns="91425" bIns="91425" anchor="t" anchorCtr="0">
            <a:noAutofit/>
          </a:bodyPr>
          <a:lstStyle/>
          <a:p>
            <a:pPr marL="0" lvl="0" indent="0" algn="just">
              <a:buClr>
                <a:srgbClr val="222B0D"/>
              </a:buClr>
              <a:buSzPts val="1100"/>
            </a:pPr>
            <a:r>
              <a:rPr lang="en-US" sz="1400" dirty="0"/>
              <a:t>Smart farming, also known as precision agriculture or digital farming, is an innovative approach that integrates advanced technologies and data analytics to optimize agricultural practices. In Pakistan, where agriculture plays a vital role in the economy, smart farming has the potential to revolutionize traditional farming methods and address the challenges faced by farmers. By leveraging cutting-edge technologies such as the Internet of Things (IoT), artificial intelligence (AI), drones, and data analytics, smart farming can significantly improve productivity, reduce resource wastage, and mitigate the effects of climate change.</a:t>
            </a:r>
            <a:endParaRPr sz="1400" dirty="0"/>
          </a:p>
        </p:txBody>
      </p:sp>
      <p:pic>
        <p:nvPicPr>
          <p:cNvPr id="3641" name="Google Shape;3641;p46"/>
          <p:cNvPicPr preferRelativeResize="0"/>
          <p:nvPr/>
        </p:nvPicPr>
        <p:blipFill rotWithShape="1">
          <a:blip r:embed="rId3">
            <a:alphaModFix/>
          </a:blip>
          <a:srcRect r="32143"/>
          <a:stretch/>
        </p:blipFill>
        <p:spPr>
          <a:xfrm>
            <a:off x="494250" y="910750"/>
            <a:ext cx="3378401" cy="3321976"/>
          </a:xfrm>
          <a:prstGeom prst="rect">
            <a:avLst/>
          </a:prstGeom>
          <a:noFill/>
          <a:ln>
            <a:noFill/>
          </a:ln>
        </p:spPr>
      </p:pic>
      <p:sp>
        <p:nvSpPr>
          <p:cNvPr id="3642" name="Google Shape;3642;p46"/>
          <p:cNvSpPr/>
          <p:nvPr/>
        </p:nvSpPr>
        <p:spPr>
          <a:xfrm>
            <a:off x="3297300" y="677463"/>
            <a:ext cx="58467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txBox="1">
            <a:spLocks noGrp="1"/>
          </p:cNvSpPr>
          <p:nvPr>
            <p:ph type="title"/>
          </p:nvPr>
        </p:nvSpPr>
        <p:spPr>
          <a:xfrm>
            <a:off x="4009285" y="584313"/>
            <a:ext cx="4266300" cy="82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1238767" y="474234"/>
            <a:ext cx="66334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RESEARCH QUESTIONS</a:t>
            </a:r>
            <a:endParaRPr sz="3200" dirty="0"/>
          </a:p>
        </p:txBody>
      </p:sp>
      <p:sp>
        <p:nvSpPr>
          <p:cNvPr id="3533" name="Google Shape;3533;p44"/>
          <p:cNvSpPr txBox="1">
            <a:spLocks noGrp="1"/>
          </p:cNvSpPr>
          <p:nvPr>
            <p:ph type="subTitle" idx="1"/>
          </p:nvPr>
        </p:nvSpPr>
        <p:spPr>
          <a:xfrm>
            <a:off x="1204209" y="1205185"/>
            <a:ext cx="7168230" cy="3633658"/>
          </a:xfrm>
          <a:prstGeom prst="rect">
            <a:avLst/>
          </a:prstGeom>
        </p:spPr>
        <p:txBody>
          <a:bodyPr spcFirstLastPara="1" wrap="square" lIns="91425" tIns="91425" rIns="91425" bIns="91425" anchor="t" anchorCtr="0">
            <a:noAutofit/>
          </a:bodyPr>
          <a:lstStyle/>
          <a:p>
            <a:r>
              <a:rPr lang="en-US" dirty="0"/>
              <a:t>What are the key challenges faced by the agricultural industry in Pakistan in the context of changing monsoon patterns and rising temperatures</a:t>
            </a:r>
            <a:r>
              <a:rPr lang="en-US" dirty="0" smtClean="0"/>
              <a:t>?</a:t>
            </a:r>
          </a:p>
          <a:p>
            <a:pPr marL="114300" indent="0">
              <a:buNone/>
            </a:pPr>
            <a:endParaRPr lang="en-US" dirty="0"/>
          </a:p>
          <a:p>
            <a:r>
              <a:rPr lang="en-US" dirty="0"/>
              <a:t>How can smart farming and IoT-based agriculture management contribute to increasing the quantity and quality of agricultural products in Pakistan while reducing labor requirements</a:t>
            </a:r>
            <a:r>
              <a:rPr lang="en-US" dirty="0" smtClean="0"/>
              <a:t>?</a:t>
            </a:r>
          </a:p>
          <a:p>
            <a:pPr marL="114300" indent="0">
              <a:buNone/>
            </a:pPr>
            <a:endParaRPr lang="en-US" dirty="0"/>
          </a:p>
          <a:p>
            <a:r>
              <a:rPr lang="en-US" dirty="0"/>
              <a:t>What is the importance of high-speed connectivity, specifically 5G technology, in supporting the implementation of IoT-based applications in smart farming</a:t>
            </a:r>
            <a:r>
              <a:rPr lang="en-US" dirty="0" smtClean="0"/>
              <a:t>?</a:t>
            </a:r>
          </a:p>
          <a:p>
            <a:endParaRPr lang="en-US" dirty="0"/>
          </a:p>
          <a:p>
            <a:r>
              <a:rPr lang="en-US" dirty="0"/>
              <a:t>What is the current state of 5G technology adoption in Pakistan, and what </a:t>
            </a:r>
            <a:r>
              <a:rPr lang="en-US" dirty="0" smtClean="0"/>
              <a:t>are </a:t>
            </a:r>
            <a:r>
              <a:rPr lang="en-US" dirty="0"/>
              <a:t>the main barriers or challenges in its implementation in the agriculture sector</a:t>
            </a:r>
            <a:r>
              <a:rPr lang="en-US" dirty="0" smtClean="0"/>
              <a:t>?</a:t>
            </a:r>
          </a:p>
          <a:p>
            <a:pPr marL="114300" indent="0">
              <a:buNone/>
            </a:pPr>
            <a:endParaRPr lang="en-US" dirty="0"/>
          </a:p>
          <a:p>
            <a:r>
              <a:rPr lang="en-US" dirty="0"/>
              <a:t>What are the potential benefits and impacts of introducing technology and automation in the agriculture sector of Pakistan, and how can it contribute to ensuring a stable food supply?</a:t>
            </a:r>
          </a:p>
        </p:txBody>
      </p:sp>
      <p:grpSp>
        <p:nvGrpSpPr>
          <p:cNvPr id="3536" name="Google Shape;3536;p44"/>
          <p:cNvGrpSpPr/>
          <p:nvPr/>
        </p:nvGrpSpPr>
        <p:grpSpPr>
          <a:xfrm rot="664727">
            <a:off x="8439642" y="2731128"/>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8" name="Google Shape;3648;p47"/>
          <p:cNvSpPr/>
          <p:nvPr/>
        </p:nvSpPr>
        <p:spPr>
          <a:xfrm>
            <a:off x="5093400" y="2208375"/>
            <a:ext cx="2851200" cy="24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7"/>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22B0D"/>
              </a:buClr>
              <a:buSzPts val="1100"/>
              <a:buFont typeface="Arial"/>
              <a:buNone/>
            </a:pPr>
            <a:r>
              <a:rPr lang="en"/>
              <a:t>Venus has a beautiful name and is the second planet from the Sun. It’s terribly hot—even hotter than Mercury—and its atmosphere is extremely poisonous</a:t>
            </a:r>
            <a:endParaRPr/>
          </a:p>
        </p:txBody>
      </p:sp>
      <p:pic>
        <p:nvPicPr>
          <p:cNvPr id="3650" name="Google Shape;3650;p47"/>
          <p:cNvPicPr preferRelativeResize="0"/>
          <p:nvPr/>
        </p:nvPicPr>
        <p:blipFill rotWithShape="1">
          <a:blip r:embed="rId3">
            <a:alphaModFix/>
          </a:blip>
          <a:srcRect l="16204" r="15279"/>
          <a:stretch/>
        </p:blipFill>
        <p:spPr>
          <a:xfrm>
            <a:off x="5245275" y="910750"/>
            <a:ext cx="3414099" cy="3321976"/>
          </a:xfrm>
          <a:prstGeom prst="rect">
            <a:avLst/>
          </a:prstGeom>
          <a:noFill/>
          <a:ln>
            <a:noFill/>
          </a:ln>
        </p:spPr>
      </p:pic>
      <p:sp>
        <p:nvSpPr>
          <p:cNvPr id="3651" name="Google Shape;3651;p47"/>
          <p:cNvSpPr/>
          <p:nvPr/>
        </p:nvSpPr>
        <p:spPr>
          <a:xfrm>
            <a:off x="0" y="1637700"/>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endParaRPr/>
          </a:p>
        </p:txBody>
      </p:sp>
      <p:sp>
        <p:nvSpPr>
          <p:cNvPr id="3660" name="Google Shape;3660;p48"/>
          <p:cNvSpPr/>
          <p:nvPr/>
        </p:nvSpPr>
        <p:spPr>
          <a:xfrm>
            <a:off x="2588800" y="2783075"/>
            <a:ext cx="3966403" cy="74355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WORDS</a:t>
            </a: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sp>
        <p:nvSpPr>
          <p:cNvPr id="3830" name="Google Shape;3830;p50"/>
          <p:cNvSpPr/>
          <p:nvPr/>
        </p:nvSpPr>
        <p:spPr>
          <a:xfrm>
            <a:off x="464200" y="478300"/>
            <a:ext cx="1905600" cy="3045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0"/>
          <p:cNvSpPr/>
          <p:nvPr/>
        </p:nvSpPr>
        <p:spPr>
          <a:xfrm>
            <a:off x="4829475" y="388425"/>
            <a:ext cx="1749000" cy="355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0"/>
          <p:cNvSpPr txBox="1">
            <a:spLocks noGrp="1"/>
          </p:cNvSpPr>
          <p:nvPr>
            <p:ph type="subTitle" idx="1"/>
          </p:nvPr>
        </p:nvSpPr>
        <p:spPr>
          <a:xfrm>
            <a:off x="713225" y="3674250"/>
            <a:ext cx="28761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a:p>
            <a:pPr marL="0" lvl="0" indent="0" algn="l" rtl="0">
              <a:spcBef>
                <a:spcPts val="0"/>
              </a:spcBef>
              <a:spcAft>
                <a:spcPts val="0"/>
              </a:spcAft>
              <a:buNone/>
            </a:pPr>
            <a:endParaRPr/>
          </a:p>
        </p:txBody>
      </p:sp>
      <p:sp>
        <p:nvSpPr>
          <p:cNvPr id="3833" name="Google Shape;3833;p50"/>
          <p:cNvSpPr txBox="1">
            <a:spLocks noGrp="1"/>
          </p:cNvSpPr>
          <p:nvPr>
            <p:ph type="title" idx="2"/>
          </p:nvPr>
        </p:nvSpPr>
        <p:spPr>
          <a:xfrm>
            <a:off x="713225" y="572850"/>
            <a:ext cx="19056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endParaRPr>
          </a:p>
        </p:txBody>
      </p:sp>
      <p:pic>
        <p:nvPicPr>
          <p:cNvPr id="3834" name="Google Shape;3834;p50"/>
          <p:cNvPicPr preferRelativeResize="0"/>
          <p:nvPr/>
        </p:nvPicPr>
        <p:blipFill rotWithShape="1">
          <a:blip r:embed="rId3">
            <a:alphaModFix/>
          </a:blip>
          <a:srcRect l="31427"/>
          <a:stretch/>
        </p:blipFill>
        <p:spPr>
          <a:xfrm>
            <a:off x="5245272" y="910750"/>
            <a:ext cx="3414099" cy="3321976"/>
          </a:xfrm>
          <a:prstGeom prst="rect">
            <a:avLst/>
          </a:prstGeom>
          <a:noFill/>
          <a:ln>
            <a:noFill/>
          </a:ln>
        </p:spPr>
      </p:pic>
      <p:sp>
        <p:nvSpPr>
          <p:cNvPr id="3835" name="Google Shape;3835;p50"/>
          <p:cNvSpPr/>
          <p:nvPr/>
        </p:nvSpPr>
        <p:spPr>
          <a:xfrm>
            <a:off x="0" y="2003775"/>
            <a:ext cx="6052500" cy="154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0"/>
          <p:cNvSpPr txBox="1">
            <a:spLocks noGrp="1"/>
          </p:cNvSpPr>
          <p:nvPr>
            <p:ph type="title"/>
          </p:nvPr>
        </p:nvSpPr>
        <p:spPr>
          <a:xfrm>
            <a:off x="713225" y="2136400"/>
            <a:ext cx="4206000" cy="12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837" name="Google Shape;3837;p50"/>
          <p:cNvSpPr/>
          <p:nvPr/>
        </p:nvSpPr>
        <p:spPr>
          <a:xfrm>
            <a:off x="812588" y="857476"/>
            <a:ext cx="1208826" cy="876574"/>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Tree>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1264</Words>
  <Application>Microsoft Office PowerPoint</Application>
  <PresentationFormat>On-screen Show (16:9)</PresentationFormat>
  <Paragraphs>252</Paragraphs>
  <Slides>34</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Catamaran</vt:lpstr>
      <vt:lpstr>Chivo</vt:lpstr>
      <vt:lpstr>Chivo Black</vt:lpstr>
      <vt:lpstr>Encode Sans Black</vt:lpstr>
      <vt:lpstr>Encode Sans ExtraBold</vt:lpstr>
      <vt:lpstr>Encode Sans;900</vt:lpstr>
      <vt:lpstr>Inconsolata</vt:lpstr>
      <vt:lpstr>Nunito</vt:lpstr>
      <vt:lpstr>Orbitron</vt:lpstr>
      <vt:lpstr>Poppins ExtraBold</vt:lpstr>
      <vt:lpstr>Agriculture Tech Pitch Deck by Slidesgo</vt:lpstr>
      <vt:lpstr>ROLE OF SMART FARMING IN AGRICULTRE MANAGEMENT</vt:lpstr>
      <vt:lpstr>GROUP MEMBERS</vt:lpstr>
      <vt:lpstr>CONTENT</vt:lpstr>
      <vt:lpstr>MARKET &amp; COMPETITION</vt:lpstr>
      <vt:lpstr>INTRODUCTION</vt:lpstr>
      <vt:lpstr>RESEARCH QUESTIONS</vt:lpstr>
      <vt:lpstr>OUR COMPANY</vt:lpstr>
      <vt:lpstr>AWESOME </vt:lpstr>
      <vt:lpstr>PowerPoint Presentation</vt:lpstr>
      <vt:lpstr>THE PROBLEM</vt:lpstr>
      <vt:lpstr>THEM VS. US</vt:lpstr>
      <vt:lpstr>THE SOLUTION</vt:lpstr>
      <vt:lpstr>—SOMEONE FAMOUS</vt:lpstr>
      <vt:lpstr>SWOT ANALYSIS</vt:lpstr>
      <vt:lpstr>PRODUCT OVERVIEW</vt:lpstr>
      <vt:lpstr>OUR PLANS</vt:lpstr>
      <vt:lpstr>A PICTURE IS WORTH A THOUSAND WORDS</vt:lpstr>
      <vt:lpstr>PRODUCT DEMO</vt:lpstr>
      <vt:lpstr>TRACTION</vt:lpstr>
      <vt:lpstr>CASE STUDY</vt:lpstr>
      <vt:lpstr>REVIEWS</vt:lpstr>
      <vt:lpstr>3,405</vt:lpstr>
      <vt:lpstr>A PICTURE ALWAYS REINFORCES  THE CONCEPT</vt:lpstr>
      <vt:lpstr>AWARDS</vt:lpstr>
      <vt:lpstr>MARKET SIZE</vt:lpstr>
      <vt:lpstr>TARGET</vt:lpstr>
      <vt:lpstr>TIMING</vt:lpstr>
      <vt:lpstr>COMPETITORS</vt:lpstr>
      <vt:lpstr>BUSINESS MODEL</vt:lpstr>
      <vt:lpstr>PowerPoint Presentation</vt:lpstr>
      <vt:lpstr>INVESTMENTS</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TECH  PITCH DECK</dc:title>
  <cp:lastModifiedBy>BASIL</cp:lastModifiedBy>
  <cp:revision>13</cp:revision>
  <dcterms:modified xsi:type="dcterms:W3CDTF">2023-05-11T08:57:47Z</dcterms:modified>
</cp:coreProperties>
</file>